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74" r:id="rId1"/>
  </p:sldMasterIdLst>
  <p:notesMasterIdLst>
    <p:notesMasterId r:id="rId3"/>
  </p:notesMasterIdLst>
  <p:handoutMasterIdLst>
    <p:handoutMasterId r:id="rId4"/>
  </p:handoutMasterIdLst>
  <p:sldIdLst>
    <p:sldId id="256" r:id="rId2"/>
  </p:sldIdLst>
  <p:sldSz cx="10801350" cy="28803600"/>
  <p:notesSz cx="9931400" cy="14351000"/>
  <p:defaultTextStyle>
    <a:defPPr>
      <a:defRPr lang="zh-TW"/>
    </a:defPPr>
    <a:lvl1pPr algn="l" rtl="0" eaLnBrk="0" fontAlgn="base" hangingPunct="0">
      <a:spcBef>
        <a:spcPct val="0"/>
      </a:spcBef>
      <a:spcAft>
        <a:spcPct val="0"/>
      </a:spcAft>
      <a:defRPr kumimoji="1" sz="1300" kern="1200">
        <a:solidFill>
          <a:schemeClr val="tx1"/>
        </a:solidFill>
        <a:latin typeface="Times New Roman" panose="02020603050405020304" pitchFamily="18" charset="0"/>
        <a:ea typeface="標楷體" pitchFamily="65" charset="-128"/>
        <a:cs typeface="+mn-cs"/>
      </a:defRPr>
    </a:lvl1pPr>
    <a:lvl2pPr marL="220663" indent="236538" algn="l" rtl="0" eaLnBrk="0" fontAlgn="base" hangingPunct="0">
      <a:spcBef>
        <a:spcPct val="0"/>
      </a:spcBef>
      <a:spcAft>
        <a:spcPct val="0"/>
      </a:spcAft>
      <a:defRPr kumimoji="1" sz="1300" kern="1200">
        <a:solidFill>
          <a:schemeClr val="tx1"/>
        </a:solidFill>
        <a:latin typeface="Times New Roman" panose="02020603050405020304" pitchFamily="18" charset="0"/>
        <a:ea typeface="標楷體" pitchFamily="65" charset="-128"/>
        <a:cs typeface="+mn-cs"/>
      </a:defRPr>
    </a:lvl2pPr>
    <a:lvl3pPr marL="442913" indent="471488" algn="l" rtl="0" eaLnBrk="0" fontAlgn="base" hangingPunct="0">
      <a:spcBef>
        <a:spcPct val="0"/>
      </a:spcBef>
      <a:spcAft>
        <a:spcPct val="0"/>
      </a:spcAft>
      <a:defRPr kumimoji="1" sz="1300" kern="1200">
        <a:solidFill>
          <a:schemeClr val="tx1"/>
        </a:solidFill>
        <a:latin typeface="Times New Roman" panose="02020603050405020304" pitchFamily="18" charset="0"/>
        <a:ea typeface="標楷體" pitchFamily="65" charset="-128"/>
        <a:cs typeface="+mn-cs"/>
      </a:defRPr>
    </a:lvl3pPr>
    <a:lvl4pPr marL="665163" indent="706438" algn="l" rtl="0" eaLnBrk="0" fontAlgn="base" hangingPunct="0">
      <a:spcBef>
        <a:spcPct val="0"/>
      </a:spcBef>
      <a:spcAft>
        <a:spcPct val="0"/>
      </a:spcAft>
      <a:defRPr kumimoji="1" sz="1300" kern="1200">
        <a:solidFill>
          <a:schemeClr val="tx1"/>
        </a:solidFill>
        <a:latin typeface="Times New Roman" panose="02020603050405020304" pitchFamily="18" charset="0"/>
        <a:ea typeface="標楷體" pitchFamily="65" charset="-128"/>
        <a:cs typeface="+mn-cs"/>
      </a:defRPr>
    </a:lvl4pPr>
    <a:lvl5pPr marL="887413" indent="941388" algn="l" rtl="0" eaLnBrk="0" fontAlgn="base" hangingPunct="0">
      <a:spcBef>
        <a:spcPct val="0"/>
      </a:spcBef>
      <a:spcAft>
        <a:spcPct val="0"/>
      </a:spcAft>
      <a:defRPr kumimoji="1" sz="1300" kern="1200">
        <a:solidFill>
          <a:schemeClr val="tx1"/>
        </a:solidFill>
        <a:latin typeface="Times New Roman" panose="02020603050405020304" pitchFamily="18" charset="0"/>
        <a:ea typeface="標楷體" pitchFamily="65" charset="-128"/>
        <a:cs typeface="+mn-cs"/>
      </a:defRPr>
    </a:lvl5pPr>
    <a:lvl6pPr marL="2286000" algn="l" defTabSz="914400" rtl="0" eaLnBrk="1" latinLnBrk="0" hangingPunct="1">
      <a:defRPr kumimoji="1" sz="1300" kern="1200">
        <a:solidFill>
          <a:schemeClr val="tx1"/>
        </a:solidFill>
        <a:latin typeface="Times New Roman" panose="02020603050405020304" pitchFamily="18" charset="0"/>
        <a:ea typeface="標楷體" pitchFamily="65" charset="-128"/>
        <a:cs typeface="+mn-cs"/>
      </a:defRPr>
    </a:lvl6pPr>
    <a:lvl7pPr marL="2743200" algn="l" defTabSz="914400" rtl="0" eaLnBrk="1" latinLnBrk="0" hangingPunct="1">
      <a:defRPr kumimoji="1" sz="1300" kern="1200">
        <a:solidFill>
          <a:schemeClr val="tx1"/>
        </a:solidFill>
        <a:latin typeface="Times New Roman" panose="02020603050405020304" pitchFamily="18" charset="0"/>
        <a:ea typeface="標楷體" pitchFamily="65" charset="-128"/>
        <a:cs typeface="+mn-cs"/>
      </a:defRPr>
    </a:lvl7pPr>
    <a:lvl8pPr marL="3200400" algn="l" defTabSz="914400" rtl="0" eaLnBrk="1" latinLnBrk="0" hangingPunct="1">
      <a:defRPr kumimoji="1" sz="1300" kern="1200">
        <a:solidFill>
          <a:schemeClr val="tx1"/>
        </a:solidFill>
        <a:latin typeface="Times New Roman" panose="02020603050405020304" pitchFamily="18" charset="0"/>
        <a:ea typeface="標楷體" pitchFamily="65" charset="-128"/>
        <a:cs typeface="+mn-cs"/>
      </a:defRPr>
    </a:lvl8pPr>
    <a:lvl9pPr marL="3657600" algn="l" defTabSz="914400" rtl="0" eaLnBrk="1" latinLnBrk="0" hangingPunct="1">
      <a:defRPr kumimoji="1" sz="1300" kern="1200">
        <a:solidFill>
          <a:schemeClr val="tx1"/>
        </a:solidFill>
        <a:latin typeface="Times New Roman" panose="02020603050405020304" pitchFamily="18" charset="0"/>
        <a:ea typeface="標楷體" pitchFamily="65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9210">
          <p15:clr>
            <a:srgbClr val="A4A3A4"/>
          </p15:clr>
        </p15:guide>
        <p15:guide id="2" pos="3402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4519">
          <p15:clr>
            <a:srgbClr val="A4A3A4"/>
          </p15:clr>
        </p15:guide>
        <p15:guide id="2" pos="3128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DAAF7"/>
    <a:srgbClr val="2891D8"/>
    <a:srgbClr val="2C36FC"/>
    <a:srgbClr val="F7FCFF"/>
    <a:srgbClr val="4AA2DE"/>
    <a:srgbClr val="E8F6FE"/>
    <a:srgbClr val="C3E7FD"/>
    <a:srgbClr val="0F8BD7"/>
    <a:srgbClr val="1880CE"/>
    <a:srgbClr val="1675B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2036" autoAdjust="0"/>
    <p:restoredTop sz="99507" autoAdjust="0"/>
  </p:normalViewPr>
  <p:slideViewPr>
    <p:cSldViewPr>
      <p:cViewPr>
        <p:scale>
          <a:sx n="66" d="100"/>
          <a:sy n="66" d="100"/>
        </p:scale>
        <p:origin x="1114" y="-7714"/>
      </p:cViewPr>
      <p:guideLst>
        <p:guide orient="horz" pos="9210"/>
        <p:guide pos="340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>
        <p:scale>
          <a:sx n="50" d="100"/>
          <a:sy n="50" d="100"/>
        </p:scale>
        <p:origin x="-1920" y="-156"/>
      </p:cViewPr>
      <p:guideLst>
        <p:guide orient="horz" pos="4519"/>
        <p:guide pos="312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578" name="Rectangle 1026">
            <a:extLst>
              <a:ext uri="{FF2B5EF4-FFF2-40B4-BE49-F238E27FC236}">
                <a16:creationId xmlns:a16="http://schemas.microsoft.com/office/drawing/2014/main" id="{E54E657A-5DE4-41FB-997A-F2518A6F000D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4305300" cy="719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32757" tIns="66379" rIns="132757" bIns="66379" numCol="1" anchor="t" anchorCtr="0" compatLnSpc="1">
            <a:prstTxWarp prst="textNoShape">
              <a:avLst/>
            </a:prstTxWarp>
          </a:bodyPr>
          <a:lstStyle>
            <a:lvl1pPr defTabSz="1327150" eaLnBrk="1" hangingPunct="1">
              <a:defRPr sz="1700">
                <a:latin typeface="Arial" charset="0"/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52579" name="Rectangle 1027">
            <a:extLst>
              <a:ext uri="{FF2B5EF4-FFF2-40B4-BE49-F238E27FC236}">
                <a16:creationId xmlns:a16="http://schemas.microsoft.com/office/drawing/2014/main" id="{4DEC7166-DC3A-4B4D-B88C-766E408B3F05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5626100" y="0"/>
            <a:ext cx="4305300" cy="719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32757" tIns="66379" rIns="132757" bIns="66379" numCol="1" anchor="t" anchorCtr="0" compatLnSpc="1">
            <a:prstTxWarp prst="textNoShape">
              <a:avLst/>
            </a:prstTxWarp>
          </a:bodyPr>
          <a:lstStyle>
            <a:lvl1pPr algn="r" defTabSz="1327150" eaLnBrk="1" hangingPunct="1">
              <a:defRPr sz="1700">
                <a:latin typeface="Arial" charset="0"/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52580" name="Rectangle 1028">
            <a:extLst>
              <a:ext uri="{FF2B5EF4-FFF2-40B4-BE49-F238E27FC236}">
                <a16:creationId xmlns:a16="http://schemas.microsoft.com/office/drawing/2014/main" id="{D993CCD0-83C8-465A-9B3F-6CD3CB7F5272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13631863"/>
            <a:ext cx="4305300" cy="719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32757" tIns="66379" rIns="132757" bIns="66379" numCol="1" anchor="b" anchorCtr="0" compatLnSpc="1">
            <a:prstTxWarp prst="textNoShape">
              <a:avLst/>
            </a:prstTxWarp>
          </a:bodyPr>
          <a:lstStyle>
            <a:lvl1pPr defTabSz="1327150" eaLnBrk="1" hangingPunct="1">
              <a:defRPr sz="1700">
                <a:latin typeface="Arial" charset="0"/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52581" name="Rectangle 1029">
            <a:extLst>
              <a:ext uri="{FF2B5EF4-FFF2-40B4-BE49-F238E27FC236}">
                <a16:creationId xmlns:a16="http://schemas.microsoft.com/office/drawing/2014/main" id="{9E62BC4E-9185-4268-88DF-7F4B056921A3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5626100" y="13631863"/>
            <a:ext cx="4305300" cy="719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32757" tIns="66379" rIns="132757" bIns="66379" numCol="1" anchor="b" anchorCtr="0" compatLnSpc="1">
            <a:prstTxWarp prst="textNoShape">
              <a:avLst/>
            </a:prstTxWarp>
          </a:bodyPr>
          <a:lstStyle>
            <a:lvl1pPr algn="r" defTabSz="1327150" eaLnBrk="1" hangingPunct="1">
              <a:defRPr sz="1700">
                <a:latin typeface="Arial" panose="020B0604020202020204" pitchFamily="34" charset="0"/>
                <a:ea typeface="新細明體" panose="02020500000000000000" pitchFamily="18" charset="-120"/>
              </a:defRPr>
            </a:lvl1pPr>
          </a:lstStyle>
          <a:p>
            <a:fld id="{8690BBCD-DFA8-4940-BEA7-449B69EA8CBE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11022620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530" name="Rectangle 2">
            <a:extLst>
              <a:ext uri="{FF2B5EF4-FFF2-40B4-BE49-F238E27FC236}">
                <a16:creationId xmlns:a16="http://schemas.microsoft.com/office/drawing/2014/main" id="{75F3A850-FCEB-48C1-8E89-F58772196FB9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4305300" cy="719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32757" tIns="66379" rIns="132757" bIns="66379" numCol="1" anchor="t" anchorCtr="0" compatLnSpc="1">
            <a:prstTxWarp prst="textNoShape">
              <a:avLst/>
            </a:prstTxWarp>
          </a:bodyPr>
          <a:lstStyle>
            <a:lvl1pPr defTabSz="1327150" eaLnBrk="1" hangingPunct="1">
              <a:defRPr sz="1700">
                <a:latin typeface="Arial" charset="0"/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50531" name="Rectangle 3">
            <a:extLst>
              <a:ext uri="{FF2B5EF4-FFF2-40B4-BE49-F238E27FC236}">
                <a16:creationId xmlns:a16="http://schemas.microsoft.com/office/drawing/2014/main" id="{C3CC3EC2-EFAB-4761-AA04-C931839F5607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5626100" y="0"/>
            <a:ext cx="4305300" cy="719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32757" tIns="66379" rIns="132757" bIns="66379" numCol="1" anchor="t" anchorCtr="0" compatLnSpc="1">
            <a:prstTxWarp prst="textNoShape">
              <a:avLst/>
            </a:prstTxWarp>
          </a:bodyPr>
          <a:lstStyle>
            <a:lvl1pPr algn="r" defTabSz="1327150" eaLnBrk="1" hangingPunct="1">
              <a:defRPr sz="1700">
                <a:latin typeface="Arial" charset="0"/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3076" name="Rectangle 4">
            <a:extLst>
              <a:ext uri="{FF2B5EF4-FFF2-40B4-BE49-F238E27FC236}">
                <a16:creationId xmlns:a16="http://schemas.microsoft.com/office/drawing/2014/main" id="{D59B7CAD-3573-40A4-93F9-61C8BC2E969A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957638" y="1076325"/>
            <a:ext cx="2017712" cy="538162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50533" name="Rectangle 5">
            <a:extLst>
              <a:ext uri="{FF2B5EF4-FFF2-40B4-BE49-F238E27FC236}">
                <a16:creationId xmlns:a16="http://schemas.microsoft.com/office/drawing/2014/main" id="{DB37BDD4-720E-443F-9105-CC5252ADB9B9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1323975" y="6816725"/>
            <a:ext cx="7283450" cy="6457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32757" tIns="66379" rIns="132757" bIns="6637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noProof="0"/>
              <a:t>按一下以編輯母片</a:t>
            </a:r>
          </a:p>
          <a:p>
            <a:pPr lvl="1"/>
            <a:r>
              <a:rPr lang="zh-TW" altLang="en-US" noProof="0"/>
              <a:t>第二層</a:t>
            </a:r>
          </a:p>
          <a:p>
            <a:pPr lvl="2"/>
            <a:r>
              <a:rPr lang="zh-TW" altLang="en-US" noProof="0"/>
              <a:t>第三層</a:t>
            </a:r>
          </a:p>
          <a:p>
            <a:pPr lvl="3"/>
            <a:r>
              <a:rPr lang="zh-TW" altLang="en-US" noProof="0"/>
              <a:t>第四層</a:t>
            </a:r>
          </a:p>
          <a:p>
            <a:pPr lvl="4"/>
            <a:r>
              <a:rPr lang="zh-TW" altLang="en-US" noProof="0"/>
              <a:t>第五層</a:t>
            </a:r>
          </a:p>
        </p:txBody>
      </p:sp>
      <p:sp>
        <p:nvSpPr>
          <p:cNvPr id="150534" name="Rectangle 6">
            <a:extLst>
              <a:ext uri="{FF2B5EF4-FFF2-40B4-BE49-F238E27FC236}">
                <a16:creationId xmlns:a16="http://schemas.microsoft.com/office/drawing/2014/main" id="{5E8D1029-F4BB-4D57-BF7D-0E2ED34EC4B8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13631863"/>
            <a:ext cx="4305300" cy="719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32757" tIns="66379" rIns="132757" bIns="66379" numCol="1" anchor="b" anchorCtr="0" compatLnSpc="1">
            <a:prstTxWarp prst="textNoShape">
              <a:avLst/>
            </a:prstTxWarp>
          </a:bodyPr>
          <a:lstStyle>
            <a:lvl1pPr defTabSz="1327150" eaLnBrk="1" hangingPunct="1">
              <a:defRPr sz="1700">
                <a:latin typeface="Arial" charset="0"/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50535" name="Rectangle 7">
            <a:extLst>
              <a:ext uri="{FF2B5EF4-FFF2-40B4-BE49-F238E27FC236}">
                <a16:creationId xmlns:a16="http://schemas.microsoft.com/office/drawing/2014/main" id="{7E950046-A45A-4B9B-A2B4-40359576670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5626100" y="13631863"/>
            <a:ext cx="4305300" cy="719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32757" tIns="66379" rIns="132757" bIns="66379" numCol="1" anchor="b" anchorCtr="0" compatLnSpc="1">
            <a:prstTxWarp prst="textNoShape">
              <a:avLst/>
            </a:prstTxWarp>
          </a:bodyPr>
          <a:lstStyle>
            <a:lvl1pPr algn="r" defTabSz="1327150" eaLnBrk="1" hangingPunct="1">
              <a:defRPr sz="1700">
                <a:latin typeface="Arial" panose="020B0604020202020204" pitchFamily="34" charset="0"/>
                <a:ea typeface="新細明體" panose="02020500000000000000" pitchFamily="18" charset="-120"/>
              </a:defRPr>
            </a:lvl1pPr>
          </a:lstStyle>
          <a:p>
            <a:fld id="{FBC5B3AC-BD3D-4AA8-8EE5-BC2E5E6270DF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84051344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600" kern="1200">
        <a:solidFill>
          <a:schemeClr val="tx1"/>
        </a:solidFill>
        <a:latin typeface="Arial" charset="0"/>
        <a:ea typeface="新細明體" pitchFamily="18" charset="-120"/>
        <a:cs typeface="+mn-cs"/>
      </a:defRPr>
    </a:lvl1pPr>
    <a:lvl2pPr marL="220663" algn="l" rtl="0" eaLnBrk="0" fontAlgn="base" hangingPunct="0">
      <a:spcBef>
        <a:spcPct val="30000"/>
      </a:spcBef>
      <a:spcAft>
        <a:spcPct val="0"/>
      </a:spcAft>
      <a:defRPr kumimoji="1" sz="600" kern="1200">
        <a:solidFill>
          <a:schemeClr val="tx1"/>
        </a:solidFill>
        <a:latin typeface="Arial" charset="0"/>
        <a:ea typeface="新細明體" pitchFamily="18" charset="-120"/>
        <a:cs typeface="+mn-cs"/>
      </a:defRPr>
    </a:lvl2pPr>
    <a:lvl3pPr marL="442913" algn="l" rtl="0" eaLnBrk="0" fontAlgn="base" hangingPunct="0">
      <a:spcBef>
        <a:spcPct val="30000"/>
      </a:spcBef>
      <a:spcAft>
        <a:spcPct val="0"/>
      </a:spcAft>
      <a:defRPr kumimoji="1" sz="600" kern="1200">
        <a:solidFill>
          <a:schemeClr val="tx1"/>
        </a:solidFill>
        <a:latin typeface="Arial" charset="0"/>
        <a:ea typeface="新細明體" pitchFamily="18" charset="-120"/>
        <a:cs typeface="+mn-cs"/>
      </a:defRPr>
    </a:lvl3pPr>
    <a:lvl4pPr marL="665163" algn="l" rtl="0" eaLnBrk="0" fontAlgn="base" hangingPunct="0">
      <a:spcBef>
        <a:spcPct val="30000"/>
      </a:spcBef>
      <a:spcAft>
        <a:spcPct val="0"/>
      </a:spcAft>
      <a:defRPr kumimoji="1" sz="600" kern="1200">
        <a:solidFill>
          <a:schemeClr val="tx1"/>
        </a:solidFill>
        <a:latin typeface="Arial" charset="0"/>
        <a:ea typeface="新細明體" pitchFamily="18" charset="-120"/>
        <a:cs typeface="+mn-cs"/>
      </a:defRPr>
    </a:lvl4pPr>
    <a:lvl5pPr marL="887413" algn="l" rtl="0" eaLnBrk="0" fontAlgn="base" hangingPunct="0">
      <a:spcBef>
        <a:spcPct val="30000"/>
      </a:spcBef>
      <a:spcAft>
        <a:spcPct val="0"/>
      </a:spcAft>
      <a:defRPr kumimoji="1" sz="600" kern="1200">
        <a:solidFill>
          <a:schemeClr val="tx1"/>
        </a:solidFill>
        <a:latin typeface="Arial" charset="0"/>
        <a:ea typeface="新細明體" pitchFamily="18" charset="-120"/>
        <a:cs typeface="+mn-cs"/>
      </a:defRPr>
    </a:lvl5pPr>
    <a:lvl6pPr marL="1110881" algn="l" defTabSz="444352" rtl="0" eaLnBrk="1" latinLnBrk="0" hangingPunct="1">
      <a:defRPr sz="600" kern="1200">
        <a:solidFill>
          <a:schemeClr val="tx1"/>
        </a:solidFill>
        <a:latin typeface="+mn-lt"/>
        <a:ea typeface="+mn-ea"/>
        <a:cs typeface="+mn-cs"/>
      </a:defRPr>
    </a:lvl6pPr>
    <a:lvl7pPr marL="1333057" algn="l" defTabSz="444352" rtl="0" eaLnBrk="1" latinLnBrk="0" hangingPunct="1">
      <a:defRPr sz="600" kern="1200">
        <a:solidFill>
          <a:schemeClr val="tx1"/>
        </a:solidFill>
        <a:latin typeface="+mn-lt"/>
        <a:ea typeface="+mn-ea"/>
        <a:cs typeface="+mn-cs"/>
      </a:defRPr>
    </a:lvl7pPr>
    <a:lvl8pPr marL="1555233" algn="l" defTabSz="444352" rtl="0" eaLnBrk="1" latinLnBrk="0" hangingPunct="1">
      <a:defRPr sz="600" kern="1200">
        <a:solidFill>
          <a:schemeClr val="tx1"/>
        </a:solidFill>
        <a:latin typeface="+mn-lt"/>
        <a:ea typeface="+mn-ea"/>
        <a:cs typeface="+mn-cs"/>
      </a:defRPr>
    </a:lvl8pPr>
    <a:lvl9pPr marL="1777410" algn="l" defTabSz="444352" rtl="0" eaLnBrk="1" latinLnBrk="0" hangingPunct="1">
      <a:defRPr sz="6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7">
            <a:extLst>
              <a:ext uri="{FF2B5EF4-FFF2-40B4-BE49-F238E27FC236}">
                <a16:creationId xmlns:a16="http://schemas.microsoft.com/office/drawing/2014/main" id="{8EB70B15-0F38-4CC7-A1DD-6BFBAEE7E52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1327150">
              <a:spcBef>
                <a:spcPct val="30000"/>
              </a:spcBef>
              <a:defRPr kumimoji="1" sz="6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 defTabSz="1327150">
              <a:spcBef>
                <a:spcPct val="30000"/>
              </a:spcBef>
              <a:defRPr kumimoji="1" sz="6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 defTabSz="1327150">
              <a:spcBef>
                <a:spcPct val="30000"/>
              </a:spcBef>
              <a:defRPr kumimoji="1" sz="6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 defTabSz="1327150">
              <a:spcBef>
                <a:spcPct val="30000"/>
              </a:spcBef>
              <a:defRPr kumimoji="1" sz="6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 defTabSz="1327150">
              <a:spcBef>
                <a:spcPct val="30000"/>
              </a:spcBef>
              <a:defRPr kumimoji="1" sz="6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defTabSz="1327150" eaLnBrk="0" fontAlgn="base" hangingPunct="0">
              <a:spcBef>
                <a:spcPct val="30000"/>
              </a:spcBef>
              <a:spcAft>
                <a:spcPct val="0"/>
              </a:spcAft>
              <a:defRPr kumimoji="1" sz="6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defTabSz="1327150" eaLnBrk="0" fontAlgn="base" hangingPunct="0">
              <a:spcBef>
                <a:spcPct val="30000"/>
              </a:spcBef>
              <a:spcAft>
                <a:spcPct val="0"/>
              </a:spcAft>
              <a:defRPr kumimoji="1" sz="6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defTabSz="1327150" eaLnBrk="0" fontAlgn="base" hangingPunct="0">
              <a:spcBef>
                <a:spcPct val="30000"/>
              </a:spcBef>
              <a:spcAft>
                <a:spcPct val="0"/>
              </a:spcAft>
              <a:defRPr kumimoji="1" sz="6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defTabSz="1327150" eaLnBrk="0" fontAlgn="base" hangingPunct="0">
              <a:spcBef>
                <a:spcPct val="30000"/>
              </a:spcBef>
              <a:spcAft>
                <a:spcPct val="0"/>
              </a:spcAft>
              <a:defRPr kumimoji="1" sz="6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>
              <a:spcBef>
                <a:spcPct val="0"/>
              </a:spcBef>
            </a:pPr>
            <a:fld id="{7E1EAA11-1C0A-4DAA-BE05-977955C5AD82}" type="slidenum">
              <a:rPr lang="en-US" altLang="zh-TW" sz="1700"/>
              <a:pPr>
                <a:spcBef>
                  <a:spcPct val="0"/>
                </a:spcBef>
              </a:pPr>
              <a:t>1</a:t>
            </a:fld>
            <a:endParaRPr lang="en-US" altLang="zh-TW" sz="1700"/>
          </a:p>
        </p:txBody>
      </p:sp>
      <p:sp>
        <p:nvSpPr>
          <p:cNvPr id="4099" name="Rectangle 2">
            <a:extLst>
              <a:ext uri="{FF2B5EF4-FFF2-40B4-BE49-F238E27FC236}">
                <a16:creationId xmlns:a16="http://schemas.microsoft.com/office/drawing/2014/main" id="{479AE669-B292-4DC8-83C2-2CE84A144F4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700338" y="992188"/>
            <a:ext cx="4875212" cy="12998450"/>
          </a:xfrm>
          <a:ln/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62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50198" y="6400327"/>
            <a:ext cx="8550927" cy="4800244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zh-TW" altLang="en-US" noProof="0"/>
              <a:t>按一下以編輯母片標題樣式</a:t>
            </a:r>
          </a:p>
        </p:txBody>
      </p:sp>
      <p:sp>
        <p:nvSpPr>
          <p:cNvPr id="28262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079909" y="15041619"/>
            <a:ext cx="7561059" cy="7361656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zh-TW" altLang="en-US" noProof="0"/>
              <a:t>按一下以編輯母片副標題樣式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E87D8C38-6328-47D6-B12A-4D8D3D78C95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732F6531-BB98-41A1-A5B5-E7EBFACDD78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EFAAE93E-6C6B-4BAB-89AC-84A17138D37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371E28D-3A5C-4F21-AC0F-FBBD801196E4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1112767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52D4FD48-629D-4DD2-8BCC-FD66A6410A2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C8F9419C-4E5F-426B-8561-BE3C5F39986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204DEC28-8124-4F2F-90AD-7E9804927B0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388FE65-0AC9-49AC-823A-0011DB02A290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9594759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7695835" y="2559275"/>
            <a:ext cx="2295160" cy="23043094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810358" y="2559275"/>
            <a:ext cx="6831114" cy="23043094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445BCD32-A084-44A5-A0D0-31FA660FD62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86032C82-BFDC-4B96-ACEB-6EDF51FAA89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E411663B-97B7-4E75-A37F-A619B2E564D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45F8DF1-AE6A-443E-BB86-5F64B41D8952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53402772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標題，1 個大物件與 2 個小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10356" y="2559277"/>
            <a:ext cx="9180638" cy="480131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810358" y="8320851"/>
            <a:ext cx="4563137" cy="17281519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quarter" idx="2"/>
          </p:nvPr>
        </p:nvSpPr>
        <p:spPr>
          <a:xfrm>
            <a:off x="5427859" y="8320851"/>
            <a:ext cx="4563137" cy="8588955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內容版面配置區 4"/>
          <p:cNvSpPr>
            <a:spLocks noGrp="1"/>
          </p:cNvSpPr>
          <p:nvPr>
            <p:ph sz="quarter" idx="3"/>
          </p:nvPr>
        </p:nvSpPr>
        <p:spPr>
          <a:xfrm>
            <a:off x="5427859" y="17012348"/>
            <a:ext cx="4563137" cy="8590022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04A7C4B6-FB9B-47A2-AB65-931E97D6657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A0BA4A25-B34C-4F64-AFBA-CED24594501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ECF3D161-EB30-4819-86E5-94D13519497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6028727-CE7C-4737-AACB-C9071DDB745E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9261926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A437CC85-17B1-41A0-AC3A-0CE828922A9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D4569D01-324A-4BA3-B9F0-DE11CF391DD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7B190BAB-93A3-46D8-B923-4BA8A45AFBF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B4B56DB-E32F-4720-AB5C-F03086091FB2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9491366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53395" y="18508818"/>
            <a:ext cx="9181204" cy="5720985"/>
          </a:xfrm>
        </p:spPr>
        <p:txBody>
          <a:bodyPr anchor="t"/>
          <a:lstStyle>
            <a:lvl1pPr algn="l">
              <a:defRPr sz="1900" b="1" cap="all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53395" y="12207833"/>
            <a:ext cx="9181204" cy="6300987"/>
          </a:xfrm>
        </p:spPr>
        <p:txBody>
          <a:bodyPr anchor="b"/>
          <a:lstStyle>
            <a:lvl1pPr marL="0" indent="0">
              <a:buNone/>
              <a:defRPr sz="1000"/>
            </a:lvl1pPr>
            <a:lvl2pPr marL="222176" indent="0">
              <a:buNone/>
              <a:defRPr sz="900"/>
            </a:lvl2pPr>
            <a:lvl3pPr marL="444352" indent="0">
              <a:buNone/>
              <a:defRPr sz="800"/>
            </a:lvl3pPr>
            <a:lvl4pPr marL="666529" indent="0">
              <a:buNone/>
              <a:defRPr sz="700"/>
            </a:lvl4pPr>
            <a:lvl5pPr marL="888705" indent="0">
              <a:buNone/>
              <a:defRPr sz="700"/>
            </a:lvl5pPr>
            <a:lvl6pPr marL="1110881" indent="0">
              <a:buNone/>
              <a:defRPr sz="700"/>
            </a:lvl6pPr>
            <a:lvl7pPr marL="1333057" indent="0">
              <a:buNone/>
              <a:defRPr sz="700"/>
            </a:lvl7pPr>
            <a:lvl8pPr marL="1555233" indent="0">
              <a:buNone/>
              <a:defRPr sz="700"/>
            </a:lvl8pPr>
            <a:lvl9pPr marL="1777410" indent="0">
              <a:buNone/>
              <a:defRPr sz="7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4DEC98BA-6BDA-405B-BE9E-4FE94AA9586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E27879D7-75F2-450E-BA32-6B5E65759A0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6FCC1C8D-4369-40C3-8D38-703AE91AFC1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BED5CB0-C66F-40B4-8442-19627B583E0E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7728667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810358" y="8320851"/>
            <a:ext cx="4563137" cy="17281519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5427859" y="8320851"/>
            <a:ext cx="4563137" cy="17281519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D851C5E-0F6F-428B-B7A7-90B7F25604F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A094E42-AF66-4CC9-A31B-83FC914C069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2C1AF9F-A37D-443C-8A09-AF6C38ACAF6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F3E2E9D-89A6-4052-BFE6-C0845FA65948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8838031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40238" y="1153598"/>
            <a:ext cx="9720875" cy="4800244"/>
          </a:xfrm>
        </p:spPr>
        <p:txBody>
          <a:bodyPr/>
          <a:lstStyle>
            <a:lvl1pPr>
              <a:defRPr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540239" y="6447324"/>
            <a:ext cx="4772097" cy="2687453"/>
          </a:xfrm>
        </p:spPr>
        <p:txBody>
          <a:bodyPr anchor="b"/>
          <a:lstStyle>
            <a:lvl1pPr marL="0" indent="0">
              <a:buNone/>
              <a:defRPr sz="1200" b="1"/>
            </a:lvl1pPr>
            <a:lvl2pPr marL="222176" indent="0">
              <a:buNone/>
              <a:defRPr sz="1000" b="1"/>
            </a:lvl2pPr>
            <a:lvl3pPr marL="444352" indent="0">
              <a:buNone/>
              <a:defRPr sz="900" b="1"/>
            </a:lvl3pPr>
            <a:lvl4pPr marL="666529" indent="0">
              <a:buNone/>
              <a:defRPr sz="800" b="1"/>
            </a:lvl4pPr>
            <a:lvl5pPr marL="888705" indent="0">
              <a:buNone/>
              <a:defRPr sz="800" b="1"/>
            </a:lvl5pPr>
            <a:lvl6pPr marL="1110881" indent="0">
              <a:buNone/>
              <a:defRPr sz="800" b="1"/>
            </a:lvl6pPr>
            <a:lvl7pPr marL="1333057" indent="0">
              <a:buNone/>
              <a:defRPr sz="800" b="1"/>
            </a:lvl7pPr>
            <a:lvl8pPr marL="1555233" indent="0">
              <a:buNone/>
              <a:defRPr sz="800" b="1"/>
            </a:lvl8pPr>
            <a:lvl9pPr marL="1777410" indent="0">
              <a:buNone/>
              <a:defRPr sz="8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540239" y="9134777"/>
            <a:ext cx="4772097" cy="16594702"/>
          </a:xfrm>
        </p:spPr>
        <p:txBody>
          <a:bodyPr/>
          <a:lstStyle>
            <a:lvl1pPr>
              <a:defRPr sz="1200"/>
            </a:lvl1pPr>
            <a:lvl2pPr>
              <a:defRPr sz="1000"/>
            </a:lvl2pPr>
            <a:lvl3pPr>
              <a:defRPr sz="900"/>
            </a:lvl3pPr>
            <a:lvl4pPr>
              <a:defRPr sz="800"/>
            </a:lvl4pPr>
            <a:lvl5pPr>
              <a:defRPr sz="800"/>
            </a:lvl5pPr>
            <a:lvl6pPr>
              <a:defRPr sz="800"/>
            </a:lvl6pPr>
            <a:lvl7pPr>
              <a:defRPr sz="800"/>
            </a:lvl7pPr>
            <a:lvl8pPr>
              <a:defRPr sz="800"/>
            </a:lvl8pPr>
            <a:lvl9pPr>
              <a:defRPr sz="8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5486751" y="6447324"/>
            <a:ext cx="4774362" cy="2687453"/>
          </a:xfrm>
        </p:spPr>
        <p:txBody>
          <a:bodyPr anchor="b"/>
          <a:lstStyle>
            <a:lvl1pPr marL="0" indent="0">
              <a:buNone/>
              <a:defRPr sz="1200" b="1"/>
            </a:lvl1pPr>
            <a:lvl2pPr marL="222176" indent="0">
              <a:buNone/>
              <a:defRPr sz="1000" b="1"/>
            </a:lvl2pPr>
            <a:lvl3pPr marL="444352" indent="0">
              <a:buNone/>
              <a:defRPr sz="900" b="1"/>
            </a:lvl3pPr>
            <a:lvl4pPr marL="666529" indent="0">
              <a:buNone/>
              <a:defRPr sz="800" b="1"/>
            </a:lvl4pPr>
            <a:lvl5pPr marL="888705" indent="0">
              <a:buNone/>
              <a:defRPr sz="800" b="1"/>
            </a:lvl5pPr>
            <a:lvl6pPr marL="1110881" indent="0">
              <a:buNone/>
              <a:defRPr sz="800" b="1"/>
            </a:lvl6pPr>
            <a:lvl7pPr marL="1333057" indent="0">
              <a:buNone/>
              <a:defRPr sz="800" b="1"/>
            </a:lvl7pPr>
            <a:lvl8pPr marL="1555233" indent="0">
              <a:buNone/>
              <a:defRPr sz="800" b="1"/>
            </a:lvl8pPr>
            <a:lvl9pPr marL="1777410" indent="0">
              <a:buNone/>
              <a:defRPr sz="8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5486751" y="9134777"/>
            <a:ext cx="4774362" cy="16594702"/>
          </a:xfrm>
        </p:spPr>
        <p:txBody>
          <a:bodyPr/>
          <a:lstStyle>
            <a:lvl1pPr>
              <a:defRPr sz="1200"/>
            </a:lvl1pPr>
            <a:lvl2pPr>
              <a:defRPr sz="1000"/>
            </a:lvl2pPr>
            <a:lvl3pPr>
              <a:defRPr sz="900"/>
            </a:lvl3pPr>
            <a:lvl4pPr>
              <a:defRPr sz="800"/>
            </a:lvl4pPr>
            <a:lvl5pPr>
              <a:defRPr sz="800"/>
            </a:lvl5pPr>
            <a:lvl6pPr>
              <a:defRPr sz="800"/>
            </a:lvl6pPr>
            <a:lvl7pPr>
              <a:defRPr sz="800"/>
            </a:lvl7pPr>
            <a:lvl8pPr>
              <a:defRPr sz="800"/>
            </a:lvl8pPr>
            <a:lvl9pPr>
              <a:defRPr sz="8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24ED224C-6F82-4285-9234-B9CF728D13B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69A85631-5DAF-4EEC-BC66-C21662D6F3A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1B67D524-B58D-4FC3-8815-A6A0B58C67D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4BE2677-1837-47FC-9CEE-3E42EF4ABB1A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5010883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DB3665C2-8C2F-44EF-98B1-EFD438198B3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366A59CE-532C-426E-B9B7-E7AB568EBAD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7D5D48B0-3C26-4F05-A6BC-8CD31684D91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84409D8-FAC7-4DD7-9AA0-432FFD79AE55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42244830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7DF2CDF0-FEBD-4040-A9C2-203F717FD70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8AF0F07E-C01B-4783-B1AD-A03D5EFAC39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3EF2D995-A6A5-4ED3-A019-A28903BAFD9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D14C92C-0300-4241-96CF-D9C01F2186A2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0767261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40238" y="1147189"/>
            <a:ext cx="3553448" cy="4880355"/>
          </a:xfrm>
        </p:spPr>
        <p:txBody>
          <a:bodyPr anchor="b"/>
          <a:lstStyle>
            <a:lvl1pPr algn="l">
              <a:defRPr sz="10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222800" y="1147190"/>
            <a:ext cx="6038313" cy="24582291"/>
          </a:xfrm>
        </p:spPr>
        <p:txBody>
          <a:bodyPr/>
          <a:lstStyle>
            <a:lvl1pPr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000"/>
            </a:lvl4pPr>
            <a:lvl5pPr>
              <a:defRPr sz="10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540238" y="6027546"/>
            <a:ext cx="3553448" cy="19701935"/>
          </a:xfrm>
        </p:spPr>
        <p:txBody>
          <a:bodyPr/>
          <a:lstStyle>
            <a:lvl1pPr marL="0" indent="0">
              <a:buNone/>
              <a:defRPr sz="700"/>
            </a:lvl1pPr>
            <a:lvl2pPr marL="222176" indent="0">
              <a:buNone/>
              <a:defRPr sz="600"/>
            </a:lvl2pPr>
            <a:lvl3pPr marL="444352" indent="0">
              <a:buNone/>
              <a:defRPr sz="500"/>
            </a:lvl3pPr>
            <a:lvl4pPr marL="666529" indent="0">
              <a:buNone/>
              <a:defRPr sz="400"/>
            </a:lvl4pPr>
            <a:lvl5pPr marL="888705" indent="0">
              <a:buNone/>
              <a:defRPr sz="400"/>
            </a:lvl5pPr>
            <a:lvl6pPr marL="1110881" indent="0">
              <a:buNone/>
              <a:defRPr sz="400"/>
            </a:lvl6pPr>
            <a:lvl7pPr marL="1333057" indent="0">
              <a:buNone/>
              <a:defRPr sz="400"/>
            </a:lvl7pPr>
            <a:lvl8pPr marL="1555233" indent="0">
              <a:buNone/>
              <a:defRPr sz="400"/>
            </a:lvl8pPr>
            <a:lvl9pPr marL="1777410" indent="0">
              <a:buNone/>
              <a:defRPr sz="4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8153265-FEFD-4B92-929E-3844ADC5AC8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5382779-C0EE-4337-A367-F759FB829BE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92CE646-07D5-4771-A032-3FC9C0AB5AC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200843F-AAAD-4C87-A678-07CB8A793F0B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814252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117347" y="20162307"/>
            <a:ext cx="6480583" cy="2380895"/>
          </a:xfrm>
        </p:spPr>
        <p:txBody>
          <a:bodyPr anchor="b"/>
          <a:lstStyle>
            <a:lvl1pPr algn="l">
              <a:defRPr sz="10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2117347" y="2573162"/>
            <a:ext cx="6480583" cy="17282588"/>
          </a:xfrm>
        </p:spPr>
        <p:txBody>
          <a:bodyPr/>
          <a:lstStyle>
            <a:lvl1pPr marL="0" indent="0">
              <a:buNone/>
              <a:defRPr sz="1600"/>
            </a:lvl1pPr>
            <a:lvl2pPr marL="222176" indent="0">
              <a:buNone/>
              <a:defRPr sz="1400"/>
            </a:lvl2pPr>
            <a:lvl3pPr marL="444352" indent="0">
              <a:buNone/>
              <a:defRPr sz="1200"/>
            </a:lvl3pPr>
            <a:lvl4pPr marL="666529" indent="0">
              <a:buNone/>
              <a:defRPr sz="1000"/>
            </a:lvl4pPr>
            <a:lvl5pPr marL="888705" indent="0">
              <a:buNone/>
              <a:defRPr sz="1000"/>
            </a:lvl5pPr>
            <a:lvl6pPr marL="1110881" indent="0">
              <a:buNone/>
              <a:defRPr sz="1000"/>
            </a:lvl6pPr>
            <a:lvl7pPr marL="1333057" indent="0">
              <a:buNone/>
              <a:defRPr sz="1000"/>
            </a:lvl7pPr>
            <a:lvl8pPr marL="1555233" indent="0">
              <a:buNone/>
              <a:defRPr sz="1000"/>
            </a:lvl8pPr>
            <a:lvl9pPr marL="1777410" indent="0">
              <a:buNone/>
              <a:defRPr sz="1000"/>
            </a:lvl9pPr>
          </a:lstStyle>
          <a:p>
            <a:pPr lvl="0"/>
            <a:endParaRPr lang="zh-TW" altLang="en-US" noProof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2117347" y="22543204"/>
            <a:ext cx="6480583" cy="3379611"/>
          </a:xfrm>
        </p:spPr>
        <p:txBody>
          <a:bodyPr/>
          <a:lstStyle>
            <a:lvl1pPr marL="0" indent="0">
              <a:buNone/>
              <a:defRPr sz="700"/>
            </a:lvl1pPr>
            <a:lvl2pPr marL="222176" indent="0">
              <a:buNone/>
              <a:defRPr sz="600"/>
            </a:lvl2pPr>
            <a:lvl3pPr marL="444352" indent="0">
              <a:buNone/>
              <a:defRPr sz="500"/>
            </a:lvl3pPr>
            <a:lvl4pPr marL="666529" indent="0">
              <a:buNone/>
              <a:defRPr sz="400"/>
            </a:lvl4pPr>
            <a:lvl5pPr marL="888705" indent="0">
              <a:buNone/>
              <a:defRPr sz="400"/>
            </a:lvl5pPr>
            <a:lvl6pPr marL="1110881" indent="0">
              <a:buNone/>
              <a:defRPr sz="400"/>
            </a:lvl6pPr>
            <a:lvl7pPr marL="1333057" indent="0">
              <a:buNone/>
              <a:defRPr sz="400"/>
            </a:lvl7pPr>
            <a:lvl8pPr marL="1555233" indent="0">
              <a:buNone/>
              <a:defRPr sz="400"/>
            </a:lvl8pPr>
            <a:lvl9pPr marL="1777410" indent="0">
              <a:buNone/>
              <a:defRPr sz="4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0BAF390-5313-48E5-A6EA-CE73BFEA66D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5F2E64E-CCEF-49F5-B904-22E382006DD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52DEF8A-B32B-4FD5-A75F-16A4C00C345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355AD53-C702-43DB-BF06-B9F5DEB91A8C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5646734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0027"/>
            </a:gs>
            <a:gs pos="50000">
              <a:srgbClr val="000099"/>
            </a:gs>
            <a:gs pos="100000">
              <a:srgbClr val="000027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2734DE3F-7A40-47A8-B065-F8BF1E5B421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809625" y="2559050"/>
            <a:ext cx="9182100" cy="4802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202936" tIns="101468" rIns="202936" bIns="10146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/>
              <a:t>按一下以編輯母片標題樣式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7A09DF67-71E9-4816-9A9B-8148073EE36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809625" y="8320088"/>
            <a:ext cx="9182100" cy="17281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202936" tIns="101468" rIns="202936" bIns="10146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/>
              <a:t>按一下以編輯母片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281604" name="Rectangle 4">
            <a:extLst>
              <a:ext uri="{FF2B5EF4-FFF2-40B4-BE49-F238E27FC236}">
                <a16:creationId xmlns:a16="http://schemas.microsoft.com/office/drawing/2014/main" id="{30CCE66F-B1F0-437C-A6A0-02DE79372445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809625" y="26244550"/>
            <a:ext cx="2251075" cy="1919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202936" tIns="101468" rIns="202936" bIns="101468" numCol="1" anchor="t" anchorCtr="0" compatLnSpc="1">
            <a:prstTxWarp prst="textNoShape">
              <a:avLst/>
            </a:prstTxWarp>
          </a:bodyPr>
          <a:lstStyle>
            <a:lvl1pPr defTabSz="2029673" eaLnBrk="1" hangingPunct="1">
              <a:defRPr kumimoji="0" sz="3100">
                <a:ea typeface="+mn-ea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281605" name="Rectangle 5">
            <a:extLst>
              <a:ext uri="{FF2B5EF4-FFF2-40B4-BE49-F238E27FC236}">
                <a16:creationId xmlns:a16="http://schemas.microsoft.com/office/drawing/2014/main" id="{55A8AD1E-C7AF-431B-8296-4A2D56375557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90938" y="26244550"/>
            <a:ext cx="3419475" cy="1919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202936" tIns="101468" rIns="202936" bIns="101468" numCol="1" anchor="t" anchorCtr="0" compatLnSpc="1">
            <a:prstTxWarp prst="textNoShape">
              <a:avLst/>
            </a:prstTxWarp>
          </a:bodyPr>
          <a:lstStyle>
            <a:lvl1pPr algn="ctr" defTabSz="2029673" eaLnBrk="1" hangingPunct="1">
              <a:defRPr kumimoji="0" sz="3100">
                <a:ea typeface="+mn-ea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281606" name="Rectangle 6">
            <a:extLst>
              <a:ext uri="{FF2B5EF4-FFF2-40B4-BE49-F238E27FC236}">
                <a16:creationId xmlns:a16="http://schemas.microsoft.com/office/drawing/2014/main" id="{00097AAB-0B21-48ED-8500-6755D0513FB3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740650" y="26244550"/>
            <a:ext cx="2251075" cy="1919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202936" tIns="101468" rIns="202936" bIns="101468" numCol="1" anchor="t" anchorCtr="0" compatLnSpc="1">
            <a:prstTxWarp prst="textNoShape">
              <a:avLst/>
            </a:prstTxWarp>
          </a:bodyPr>
          <a:lstStyle>
            <a:lvl1pPr algn="r" defTabSz="2028825" eaLnBrk="1" hangingPunct="1">
              <a:defRPr kumimoji="0" sz="3100">
                <a:ea typeface="新細明體" panose="02020500000000000000" pitchFamily="18" charset="-120"/>
              </a:defRPr>
            </a:lvl1pPr>
          </a:lstStyle>
          <a:p>
            <a:fld id="{DE084F02-ECD6-477F-82A6-9F3C7D892F8C}" type="slidenum">
              <a:rPr lang="en-US" altLang="zh-TW"/>
              <a:pPr/>
              <a:t>‹#›</a:t>
            </a:fld>
            <a:endParaRPr lang="en-US" altLang="zh-TW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75" r:id="rId1"/>
    <p:sldLayoutId id="2147483876" r:id="rId2"/>
    <p:sldLayoutId id="2147483877" r:id="rId3"/>
    <p:sldLayoutId id="2147483878" r:id="rId4"/>
    <p:sldLayoutId id="2147483879" r:id="rId5"/>
    <p:sldLayoutId id="2147483880" r:id="rId6"/>
    <p:sldLayoutId id="2147483881" r:id="rId7"/>
    <p:sldLayoutId id="2147483882" r:id="rId8"/>
    <p:sldLayoutId id="2147483883" r:id="rId9"/>
    <p:sldLayoutId id="2147483884" r:id="rId10"/>
    <p:sldLayoutId id="2147483885" r:id="rId11"/>
    <p:sldLayoutId id="2147483886" r:id="rId12"/>
  </p:sldLayoutIdLst>
  <p:txStyles>
    <p:titleStyle>
      <a:lvl1pPr algn="ctr" defTabSz="2028825" rtl="0" eaLnBrk="0" fontAlgn="base" hangingPunct="0">
        <a:spcBef>
          <a:spcPct val="0"/>
        </a:spcBef>
        <a:spcAft>
          <a:spcPct val="0"/>
        </a:spcAft>
        <a:defRPr kumimoji="1" sz="9800" i="1">
          <a:solidFill>
            <a:schemeClr val="tx2"/>
          </a:solidFill>
          <a:latin typeface="+mj-lt"/>
          <a:ea typeface="+mj-ea"/>
          <a:cs typeface="+mj-cs"/>
        </a:defRPr>
      </a:lvl1pPr>
      <a:lvl2pPr algn="ctr" defTabSz="2028825" rtl="0" eaLnBrk="0" fontAlgn="base" hangingPunct="0">
        <a:spcBef>
          <a:spcPct val="0"/>
        </a:spcBef>
        <a:spcAft>
          <a:spcPct val="0"/>
        </a:spcAft>
        <a:defRPr kumimoji="1" sz="9800" i="1">
          <a:solidFill>
            <a:schemeClr val="tx2"/>
          </a:solidFill>
          <a:latin typeface="Times New Roman" pitchFamily="18" charset="0"/>
          <a:ea typeface="新細明體" pitchFamily="18" charset="-120"/>
        </a:defRPr>
      </a:lvl2pPr>
      <a:lvl3pPr algn="ctr" defTabSz="2028825" rtl="0" eaLnBrk="0" fontAlgn="base" hangingPunct="0">
        <a:spcBef>
          <a:spcPct val="0"/>
        </a:spcBef>
        <a:spcAft>
          <a:spcPct val="0"/>
        </a:spcAft>
        <a:defRPr kumimoji="1" sz="9800" i="1">
          <a:solidFill>
            <a:schemeClr val="tx2"/>
          </a:solidFill>
          <a:latin typeface="Times New Roman" pitchFamily="18" charset="0"/>
          <a:ea typeface="新細明體" pitchFamily="18" charset="-120"/>
        </a:defRPr>
      </a:lvl3pPr>
      <a:lvl4pPr algn="ctr" defTabSz="2028825" rtl="0" eaLnBrk="0" fontAlgn="base" hangingPunct="0">
        <a:spcBef>
          <a:spcPct val="0"/>
        </a:spcBef>
        <a:spcAft>
          <a:spcPct val="0"/>
        </a:spcAft>
        <a:defRPr kumimoji="1" sz="9800" i="1">
          <a:solidFill>
            <a:schemeClr val="tx2"/>
          </a:solidFill>
          <a:latin typeface="Times New Roman" pitchFamily="18" charset="0"/>
          <a:ea typeface="新細明體" pitchFamily="18" charset="-120"/>
        </a:defRPr>
      </a:lvl4pPr>
      <a:lvl5pPr algn="ctr" defTabSz="2028825" rtl="0" eaLnBrk="0" fontAlgn="base" hangingPunct="0">
        <a:spcBef>
          <a:spcPct val="0"/>
        </a:spcBef>
        <a:spcAft>
          <a:spcPct val="0"/>
        </a:spcAft>
        <a:defRPr kumimoji="1" sz="9800" i="1">
          <a:solidFill>
            <a:schemeClr val="tx2"/>
          </a:solidFill>
          <a:latin typeface="Times New Roman" pitchFamily="18" charset="0"/>
          <a:ea typeface="新細明體" pitchFamily="18" charset="-120"/>
        </a:defRPr>
      </a:lvl5pPr>
      <a:lvl6pPr marL="222176" algn="ctr" defTabSz="2029673" rtl="0" fontAlgn="base">
        <a:spcBef>
          <a:spcPct val="0"/>
        </a:spcBef>
        <a:spcAft>
          <a:spcPct val="0"/>
        </a:spcAft>
        <a:defRPr kumimoji="1" sz="9800" i="1">
          <a:solidFill>
            <a:schemeClr val="tx2"/>
          </a:solidFill>
          <a:latin typeface="Times New Roman" pitchFamily="18" charset="0"/>
          <a:ea typeface="新細明體" pitchFamily="18" charset="-120"/>
        </a:defRPr>
      </a:lvl6pPr>
      <a:lvl7pPr marL="444352" algn="ctr" defTabSz="2029673" rtl="0" fontAlgn="base">
        <a:spcBef>
          <a:spcPct val="0"/>
        </a:spcBef>
        <a:spcAft>
          <a:spcPct val="0"/>
        </a:spcAft>
        <a:defRPr kumimoji="1" sz="9800" i="1">
          <a:solidFill>
            <a:schemeClr val="tx2"/>
          </a:solidFill>
          <a:latin typeface="Times New Roman" pitchFamily="18" charset="0"/>
          <a:ea typeface="新細明體" pitchFamily="18" charset="-120"/>
        </a:defRPr>
      </a:lvl7pPr>
      <a:lvl8pPr marL="666529" algn="ctr" defTabSz="2029673" rtl="0" fontAlgn="base">
        <a:spcBef>
          <a:spcPct val="0"/>
        </a:spcBef>
        <a:spcAft>
          <a:spcPct val="0"/>
        </a:spcAft>
        <a:defRPr kumimoji="1" sz="9800" i="1">
          <a:solidFill>
            <a:schemeClr val="tx2"/>
          </a:solidFill>
          <a:latin typeface="Times New Roman" pitchFamily="18" charset="0"/>
          <a:ea typeface="新細明體" pitchFamily="18" charset="-120"/>
        </a:defRPr>
      </a:lvl8pPr>
      <a:lvl9pPr marL="888705" algn="ctr" defTabSz="2029673" rtl="0" fontAlgn="base">
        <a:spcBef>
          <a:spcPct val="0"/>
        </a:spcBef>
        <a:spcAft>
          <a:spcPct val="0"/>
        </a:spcAft>
        <a:defRPr kumimoji="1" sz="9800" i="1">
          <a:solidFill>
            <a:schemeClr val="tx2"/>
          </a:solidFill>
          <a:latin typeface="Times New Roman" pitchFamily="18" charset="0"/>
          <a:ea typeface="新細明體" pitchFamily="18" charset="-120"/>
        </a:defRPr>
      </a:lvl9pPr>
    </p:titleStyle>
    <p:bodyStyle>
      <a:lvl1pPr marL="760413" indent="-760413" algn="l" defTabSz="2028825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65000"/>
        <a:buFont typeface="Wingdings" panose="05000000000000000000" pitchFamily="2" charset="2"/>
        <a:buChar char="v"/>
        <a:defRPr kumimoji="1" sz="7100">
          <a:solidFill>
            <a:schemeClr val="tx1"/>
          </a:solidFill>
          <a:latin typeface="+mn-lt"/>
          <a:ea typeface="+mn-ea"/>
          <a:cs typeface="+mn-cs"/>
        </a:defRPr>
      </a:lvl1pPr>
      <a:lvl2pPr marL="1647825" indent="-633413" algn="l" defTabSz="2028825" rtl="0" eaLnBrk="0" fontAlgn="base" hangingPunct="0">
        <a:spcBef>
          <a:spcPct val="20000"/>
        </a:spcBef>
        <a:spcAft>
          <a:spcPct val="0"/>
        </a:spcAft>
        <a:buChar char="–"/>
        <a:defRPr kumimoji="1" sz="6200">
          <a:solidFill>
            <a:schemeClr val="tx1"/>
          </a:solidFill>
          <a:latin typeface="+mn-lt"/>
          <a:ea typeface="+mn-ea"/>
        </a:defRPr>
      </a:lvl2pPr>
      <a:lvl3pPr marL="2535238" indent="-506413" algn="l" defTabSz="2028825" rtl="0" eaLnBrk="0" fontAlgn="base" hangingPunct="0">
        <a:spcBef>
          <a:spcPct val="20000"/>
        </a:spcBef>
        <a:spcAft>
          <a:spcPct val="0"/>
        </a:spcAft>
        <a:buChar char="•"/>
        <a:defRPr kumimoji="1" sz="5300">
          <a:solidFill>
            <a:schemeClr val="tx1"/>
          </a:solidFill>
          <a:latin typeface="+mn-lt"/>
          <a:ea typeface="+mn-ea"/>
        </a:defRPr>
      </a:lvl3pPr>
      <a:lvl4pPr marL="3549650" indent="-506413" algn="l" defTabSz="2028825" rtl="0" eaLnBrk="0" fontAlgn="base" hangingPunct="0">
        <a:spcBef>
          <a:spcPct val="20000"/>
        </a:spcBef>
        <a:spcAft>
          <a:spcPct val="0"/>
        </a:spcAft>
        <a:buChar char="–"/>
        <a:defRPr kumimoji="1" sz="4400">
          <a:solidFill>
            <a:schemeClr val="tx1"/>
          </a:solidFill>
          <a:latin typeface="+mn-lt"/>
          <a:ea typeface="+mn-ea"/>
        </a:defRPr>
      </a:lvl4pPr>
      <a:lvl5pPr marL="4565650" indent="-506413" algn="l" defTabSz="2028825" rtl="0" eaLnBrk="0" fontAlgn="base" hangingPunct="0">
        <a:spcBef>
          <a:spcPct val="20000"/>
        </a:spcBef>
        <a:spcAft>
          <a:spcPct val="0"/>
        </a:spcAft>
        <a:buSzPct val="65000"/>
        <a:buChar char="•"/>
        <a:defRPr kumimoji="1" sz="4400">
          <a:solidFill>
            <a:schemeClr val="tx1"/>
          </a:solidFill>
          <a:latin typeface="+mn-lt"/>
          <a:ea typeface="+mn-ea"/>
        </a:defRPr>
      </a:lvl5pPr>
      <a:lvl6pPr marL="4788360" indent="-507610" algn="l" defTabSz="2029673" rtl="0" fontAlgn="base">
        <a:spcBef>
          <a:spcPct val="20000"/>
        </a:spcBef>
        <a:spcAft>
          <a:spcPct val="0"/>
        </a:spcAft>
        <a:buSzPct val="65000"/>
        <a:buChar char="•"/>
        <a:defRPr kumimoji="1" sz="4400">
          <a:solidFill>
            <a:schemeClr val="tx1"/>
          </a:solidFill>
          <a:latin typeface="+mn-lt"/>
          <a:ea typeface="+mn-ea"/>
        </a:defRPr>
      </a:lvl6pPr>
      <a:lvl7pPr marL="5010536" indent="-507610" algn="l" defTabSz="2029673" rtl="0" fontAlgn="base">
        <a:spcBef>
          <a:spcPct val="20000"/>
        </a:spcBef>
        <a:spcAft>
          <a:spcPct val="0"/>
        </a:spcAft>
        <a:buSzPct val="65000"/>
        <a:buChar char="•"/>
        <a:defRPr kumimoji="1" sz="4400">
          <a:solidFill>
            <a:schemeClr val="tx1"/>
          </a:solidFill>
          <a:latin typeface="+mn-lt"/>
          <a:ea typeface="+mn-ea"/>
        </a:defRPr>
      </a:lvl7pPr>
      <a:lvl8pPr marL="5232712" indent="-507610" algn="l" defTabSz="2029673" rtl="0" fontAlgn="base">
        <a:spcBef>
          <a:spcPct val="20000"/>
        </a:spcBef>
        <a:spcAft>
          <a:spcPct val="0"/>
        </a:spcAft>
        <a:buSzPct val="65000"/>
        <a:buChar char="•"/>
        <a:defRPr kumimoji="1" sz="4400">
          <a:solidFill>
            <a:schemeClr val="tx1"/>
          </a:solidFill>
          <a:latin typeface="+mn-lt"/>
          <a:ea typeface="+mn-ea"/>
        </a:defRPr>
      </a:lvl8pPr>
      <a:lvl9pPr marL="5454889" indent="-507610" algn="l" defTabSz="2029673" rtl="0" fontAlgn="base">
        <a:spcBef>
          <a:spcPct val="20000"/>
        </a:spcBef>
        <a:spcAft>
          <a:spcPct val="0"/>
        </a:spcAft>
        <a:buSzPct val="65000"/>
        <a:buChar char="•"/>
        <a:defRPr kumimoji="1" sz="44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444352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1pPr>
      <a:lvl2pPr marL="222176" algn="l" defTabSz="444352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2pPr>
      <a:lvl3pPr marL="444352" algn="l" defTabSz="444352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3pPr>
      <a:lvl4pPr marL="666529" algn="l" defTabSz="444352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4pPr>
      <a:lvl5pPr marL="888705" algn="l" defTabSz="444352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5pPr>
      <a:lvl6pPr marL="1110881" algn="l" defTabSz="444352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6pPr>
      <a:lvl7pPr marL="1333057" algn="l" defTabSz="444352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7pPr>
      <a:lvl8pPr marL="1555233" algn="l" defTabSz="444352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8pPr>
      <a:lvl9pPr marL="1777410" algn="l" defTabSz="444352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info@aceerconf.org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.png"/><Relationship Id="rId4" Type="http://schemas.openxmlformats.org/officeDocument/2006/relationships/hyperlink" Target="mailto:aceer@academicconf.com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>
            <a:extLst>
              <a:ext uri="{FF2B5EF4-FFF2-40B4-BE49-F238E27FC236}">
                <a16:creationId xmlns:a16="http://schemas.microsoft.com/office/drawing/2014/main" id="{1F279AC9-295B-477C-ADCE-163FAF23F1A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160315" y="2222383"/>
            <a:ext cx="7502525" cy="1047417"/>
          </a:xfrm>
          <a:extLst>
            <a:ext uri="{909E8E84-426E-40DD-AFC4-6F175D3DCCD1}">
              <a14:hiddenFill xmlns:a14="http://schemas.microsoft.com/office/drawing/2010/main">
                <a:solidFill>
                  <a:srgbClr val="FFFF99"/>
                </a:solidFill>
              </a14:hiddenFill>
            </a:ext>
          </a:extLst>
        </p:spPr>
        <p:txBody>
          <a:bodyPr/>
          <a:lstStyle/>
          <a:p>
            <a:pPr defTabSz="2029673">
              <a:defRPr/>
            </a:pPr>
            <a:r>
              <a:rPr lang="en-US" altLang="zh-TW" sz="4300" b="1" dirty="0">
                <a:solidFill>
                  <a:srgbClr val="0D001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Title Goes Here</a:t>
            </a:r>
          </a:p>
        </p:txBody>
      </p:sp>
      <p:sp>
        <p:nvSpPr>
          <p:cNvPr id="2051" name="Rectangle 62">
            <a:extLst>
              <a:ext uri="{FF2B5EF4-FFF2-40B4-BE49-F238E27FC236}">
                <a16:creationId xmlns:a16="http://schemas.microsoft.com/office/drawing/2014/main" id="{4FD56B0A-9223-4F9C-AC5B-2E6C3ED78F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-28575" y="-1587"/>
            <a:ext cx="10801350" cy="28619449"/>
          </a:xfrm>
          <a:prstGeom prst="rect">
            <a:avLst/>
          </a:prstGeom>
          <a:noFill/>
          <a:ln w="762000" cmpd="thickThin">
            <a:solidFill>
              <a:srgbClr val="92D05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61002" dir="2357364" algn="ctr" rotWithShape="0">
                    <a:srgbClr val="000012">
                      <a:alpha val="50000"/>
                    </a:srgbClr>
                  </a:outerShdw>
                </a:effectLst>
              </a14:hiddenEffects>
            </a:ext>
          </a:extLst>
        </p:spPr>
        <p:txBody>
          <a:bodyPr wrap="none" lIns="46816" tIns="23410" rIns="46816" bIns="23410" anchor="ctr"/>
          <a:lstStyle>
            <a:lvl1pPr defTabSz="963613"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v"/>
              <a:defRPr kumimoji="1" sz="71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 defTabSz="963613">
              <a:spcBef>
                <a:spcPct val="20000"/>
              </a:spcBef>
              <a:buChar char="–"/>
              <a:defRPr kumimoji="1" sz="6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 defTabSz="963613">
              <a:spcBef>
                <a:spcPct val="20000"/>
              </a:spcBef>
              <a:buChar char="•"/>
              <a:defRPr kumimoji="1" sz="53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 defTabSz="963613">
              <a:spcBef>
                <a:spcPct val="20000"/>
              </a:spcBef>
              <a:buChar char="–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 defTabSz="963613">
              <a:spcBef>
                <a:spcPct val="20000"/>
              </a:spcBef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defTabSz="963613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defTabSz="963613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defTabSz="963613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defTabSz="963613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zh-TW" altLang="zh-TW" sz="900" dirty="0">
              <a:solidFill>
                <a:srgbClr val="00B050"/>
              </a:solidFill>
            </a:endParaRPr>
          </a:p>
        </p:txBody>
      </p:sp>
      <p:sp>
        <p:nvSpPr>
          <p:cNvPr id="2055" name="Line 1534">
            <a:extLst>
              <a:ext uri="{FF2B5EF4-FFF2-40B4-BE49-F238E27FC236}">
                <a16:creationId xmlns:a16="http://schemas.microsoft.com/office/drawing/2014/main" id="{66A717FF-D6A6-46F4-B571-967B0E0BF513}"/>
              </a:ext>
            </a:extLst>
          </p:cNvPr>
          <p:cNvSpPr>
            <a:spLocks noChangeShapeType="1"/>
          </p:cNvSpPr>
          <p:nvPr/>
        </p:nvSpPr>
        <p:spPr bwMode="auto">
          <a:xfrm>
            <a:off x="350044" y="4464696"/>
            <a:ext cx="10044112" cy="0"/>
          </a:xfrm>
          <a:prstGeom prst="line">
            <a:avLst/>
          </a:prstGeom>
          <a:noFill/>
          <a:ln w="127000">
            <a:solidFill>
              <a:srgbClr val="00B050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44435" tIns="22217" rIns="44435" bIns="22217"/>
          <a:lstStyle/>
          <a:p>
            <a:endParaRPr lang="zh-CN" altLang="en-US"/>
          </a:p>
        </p:txBody>
      </p:sp>
      <p:sp>
        <p:nvSpPr>
          <p:cNvPr id="2" name="Rectangle 1922">
            <a:extLst>
              <a:ext uri="{FF2B5EF4-FFF2-40B4-BE49-F238E27FC236}">
                <a16:creationId xmlns:a16="http://schemas.microsoft.com/office/drawing/2014/main" id="{8FEAF466-AB11-4C0D-A419-B479EF12E80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3328650"/>
            <a:ext cx="90488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44435" tIns="22217" rIns="44435" bIns="22217"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v"/>
              <a:defRPr kumimoji="1" sz="71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6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53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zh-TW" altLang="en-US" sz="1300">
              <a:ea typeface="標楷體" pitchFamily="65" charset="-128"/>
            </a:endParaRPr>
          </a:p>
        </p:txBody>
      </p:sp>
      <p:sp>
        <p:nvSpPr>
          <p:cNvPr id="2061" name="Rectangle 1925">
            <a:extLst>
              <a:ext uri="{FF2B5EF4-FFF2-40B4-BE49-F238E27FC236}">
                <a16:creationId xmlns:a16="http://schemas.microsoft.com/office/drawing/2014/main" id="{2C386F13-9B83-405C-BE98-9443F301AC7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3328650"/>
            <a:ext cx="90488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44435" tIns="22217" rIns="44435" bIns="22217"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v"/>
              <a:defRPr kumimoji="1" sz="71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6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53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zh-TW" altLang="en-US" sz="1300">
              <a:ea typeface="標楷體" pitchFamily="65" charset="-128"/>
            </a:endParaRPr>
          </a:p>
        </p:txBody>
      </p:sp>
      <p:sp>
        <p:nvSpPr>
          <p:cNvPr id="2062" name="Rectangle 1927">
            <a:extLst>
              <a:ext uri="{FF2B5EF4-FFF2-40B4-BE49-F238E27FC236}">
                <a16:creationId xmlns:a16="http://schemas.microsoft.com/office/drawing/2014/main" id="{3F48ED51-67A9-45EB-8CC0-8C6DCF9BB89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3328650"/>
            <a:ext cx="90488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44435" tIns="22217" rIns="44435" bIns="22217"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v"/>
              <a:defRPr kumimoji="1" sz="71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6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53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zh-TW" altLang="en-US" sz="1300">
              <a:ea typeface="標楷體" pitchFamily="65" charset="-128"/>
            </a:endParaRPr>
          </a:p>
        </p:txBody>
      </p:sp>
      <p:sp>
        <p:nvSpPr>
          <p:cNvPr id="2063" name="Rectangle 1950">
            <a:extLst>
              <a:ext uri="{FF2B5EF4-FFF2-40B4-BE49-F238E27FC236}">
                <a16:creationId xmlns:a16="http://schemas.microsoft.com/office/drawing/2014/main" id="{7AB77FED-0A75-4203-9BDE-944CECE9F1D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3028613"/>
            <a:ext cx="90488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44435" tIns="22217" rIns="44435" bIns="22217"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v"/>
              <a:defRPr kumimoji="1" sz="71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6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53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zh-TW" altLang="en-US" sz="1300">
              <a:ea typeface="標楷體" pitchFamily="65" charset="-128"/>
            </a:endParaRPr>
          </a:p>
        </p:txBody>
      </p:sp>
      <p:sp>
        <p:nvSpPr>
          <p:cNvPr id="2064" name="Rectangle 1955">
            <a:extLst>
              <a:ext uri="{FF2B5EF4-FFF2-40B4-BE49-F238E27FC236}">
                <a16:creationId xmlns:a16="http://schemas.microsoft.com/office/drawing/2014/main" id="{76C15090-EF4D-4188-B4E4-33D2BD2991A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3020675"/>
            <a:ext cx="90488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44435" tIns="22217" rIns="44435" bIns="22217"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v"/>
              <a:defRPr kumimoji="1" sz="71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6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53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zh-TW" altLang="en-US" sz="1300">
              <a:ea typeface="標楷體" pitchFamily="65" charset="-128"/>
            </a:endParaRPr>
          </a:p>
        </p:txBody>
      </p:sp>
      <p:sp>
        <p:nvSpPr>
          <p:cNvPr id="2069" name="Rectangle 2174">
            <a:extLst>
              <a:ext uri="{FF2B5EF4-FFF2-40B4-BE49-F238E27FC236}">
                <a16:creationId xmlns:a16="http://schemas.microsoft.com/office/drawing/2014/main" id="{4DF2DD77-0A48-4D42-A200-7AF8B06E340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3369925"/>
            <a:ext cx="90488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44435" tIns="22217" rIns="44435" bIns="22217"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v"/>
              <a:defRPr kumimoji="1" sz="71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6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53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zh-TW" altLang="en-US" sz="1300">
              <a:ea typeface="標楷體" pitchFamily="65" charset="-128"/>
            </a:endParaRPr>
          </a:p>
        </p:txBody>
      </p:sp>
      <p:sp>
        <p:nvSpPr>
          <p:cNvPr id="2070" name="Rectangle 2176">
            <a:extLst>
              <a:ext uri="{FF2B5EF4-FFF2-40B4-BE49-F238E27FC236}">
                <a16:creationId xmlns:a16="http://schemas.microsoft.com/office/drawing/2014/main" id="{6FCF4FD4-FDEC-4AF1-8913-EFBAD721616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575" y="12922250"/>
            <a:ext cx="8890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44435" tIns="22217" rIns="44435" bIns="22217"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v"/>
              <a:defRPr kumimoji="1" sz="71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6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53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zh-TW" altLang="en-US" sz="1300">
              <a:ea typeface="標楷體" pitchFamily="65" charset="-128"/>
            </a:endParaRPr>
          </a:p>
        </p:txBody>
      </p:sp>
      <p:sp>
        <p:nvSpPr>
          <p:cNvPr id="2071" name="Rectangle 3601">
            <a:extLst>
              <a:ext uri="{FF2B5EF4-FFF2-40B4-BE49-F238E27FC236}">
                <a16:creationId xmlns:a16="http://schemas.microsoft.com/office/drawing/2014/main" id="{06F2E879-10B3-4966-BAAC-56E96D9766A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2874625"/>
            <a:ext cx="90488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44435" tIns="22217" rIns="44435" bIns="22217"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v"/>
              <a:defRPr kumimoji="1" sz="71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6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53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zh-TW" altLang="en-US" sz="1300">
              <a:ea typeface="標楷體" pitchFamily="65" charset="-128"/>
            </a:endParaRPr>
          </a:p>
        </p:txBody>
      </p:sp>
      <p:sp>
        <p:nvSpPr>
          <p:cNvPr id="2072" name="Rectangle 3602">
            <a:extLst>
              <a:ext uri="{FF2B5EF4-FFF2-40B4-BE49-F238E27FC236}">
                <a16:creationId xmlns:a16="http://schemas.microsoft.com/office/drawing/2014/main" id="{D2CB5A58-3EA1-48B5-82F4-B11BC8F7EBF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4122400"/>
            <a:ext cx="165100" cy="192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67617" tIns="33809" rIns="67617" bIns="33809" anchor="ctr">
            <a:spAutoFit/>
          </a:bodyPr>
          <a:lstStyle>
            <a:lvl1pPr defTabSz="1390650"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v"/>
              <a:defRPr kumimoji="1" sz="71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 defTabSz="1390650">
              <a:spcBef>
                <a:spcPct val="20000"/>
              </a:spcBef>
              <a:buChar char="–"/>
              <a:defRPr kumimoji="1" sz="6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 defTabSz="1390650">
              <a:spcBef>
                <a:spcPct val="20000"/>
              </a:spcBef>
              <a:buChar char="•"/>
              <a:defRPr kumimoji="1" sz="53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 defTabSz="1390650">
              <a:spcBef>
                <a:spcPct val="20000"/>
              </a:spcBef>
              <a:buChar char="–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 defTabSz="1390650">
              <a:spcBef>
                <a:spcPct val="20000"/>
              </a:spcBef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defTabSz="139065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defTabSz="139065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defTabSz="139065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defTabSz="139065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zh-TW" sz="80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endParaRPr lang="en-US" altLang="zh-TW" sz="1300">
              <a:latin typeface="Arial" panose="020B0604020202020204" pitchFamily="34" charset="0"/>
            </a:endParaRPr>
          </a:p>
        </p:txBody>
      </p:sp>
      <p:sp>
        <p:nvSpPr>
          <p:cNvPr id="2073" name="Rectangle 3603">
            <a:extLst>
              <a:ext uri="{FF2B5EF4-FFF2-40B4-BE49-F238E27FC236}">
                <a16:creationId xmlns:a16="http://schemas.microsoft.com/office/drawing/2014/main" id="{364783A9-2CDF-4BD2-A2E2-862A674869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5484475"/>
            <a:ext cx="214313" cy="284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67617" tIns="33809" rIns="67617" bIns="33809" anchor="ctr">
            <a:spAutoFit/>
          </a:bodyPr>
          <a:lstStyle>
            <a:lvl1pPr defTabSz="1390650"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v"/>
              <a:defRPr kumimoji="1" sz="71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 defTabSz="1390650">
              <a:spcBef>
                <a:spcPct val="20000"/>
              </a:spcBef>
              <a:buChar char="–"/>
              <a:defRPr kumimoji="1" sz="6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 defTabSz="1390650">
              <a:spcBef>
                <a:spcPct val="20000"/>
              </a:spcBef>
              <a:buChar char="•"/>
              <a:defRPr kumimoji="1" sz="53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 defTabSz="1390650">
              <a:spcBef>
                <a:spcPct val="20000"/>
              </a:spcBef>
              <a:buChar char="–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 defTabSz="1390650">
              <a:spcBef>
                <a:spcPct val="20000"/>
              </a:spcBef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defTabSz="139065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defTabSz="139065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defTabSz="139065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defTabSz="139065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zh-TW" sz="80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altLang="zh-TW" sz="1400">
                <a:latin typeface="Arial" panose="020B0604020202020204" pitchFamily="34" charset="0"/>
                <a:ea typeface="標楷體" pitchFamily="65" charset="-128"/>
              </a:rPr>
              <a:t> </a:t>
            </a:r>
            <a:endParaRPr lang="en-US" altLang="zh-TW" sz="1300">
              <a:latin typeface="Arial" panose="020B0604020202020204" pitchFamily="34" charset="0"/>
            </a:endParaRPr>
          </a:p>
        </p:txBody>
      </p:sp>
      <p:sp>
        <p:nvSpPr>
          <p:cNvPr id="2077" name="Rectangle 3662">
            <a:extLst>
              <a:ext uri="{FF2B5EF4-FFF2-40B4-BE49-F238E27FC236}">
                <a16:creationId xmlns:a16="http://schemas.microsoft.com/office/drawing/2014/main" id="{4083B582-64B9-43E4-B3BD-9989150959E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1750"/>
            <a:ext cx="90488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44435" tIns="22217" rIns="44435" bIns="22217"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v"/>
              <a:defRPr kumimoji="1" sz="71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6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53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zh-TW" altLang="en-US" sz="1300">
              <a:ea typeface="標楷體" pitchFamily="65" charset="-128"/>
            </a:endParaRPr>
          </a:p>
        </p:txBody>
      </p:sp>
      <p:sp>
        <p:nvSpPr>
          <p:cNvPr id="2078" name="Rectangle 3664">
            <a:extLst>
              <a:ext uri="{FF2B5EF4-FFF2-40B4-BE49-F238E27FC236}">
                <a16:creationId xmlns:a16="http://schemas.microsoft.com/office/drawing/2014/main" id="{0641BA8A-DD35-4889-BB2E-189DB14A09B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7950" y="3651250"/>
            <a:ext cx="90488" cy="182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44435" tIns="22217" rIns="44435" bIns="22217"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v"/>
              <a:defRPr kumimoji="1" sz="71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6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53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zh-TW" altLang="zh-TW" sz="900">
              <a:latin typeface="Arial" panose="020B0604020202020204" pitchFamily="34" charset="0"/>
            </a:endParaRPr>
          </a:p>
        </p:txBody>
      </p:sp>
      <p:sp>
        <p:nvSpPr>
          <p:cNvPr id="2079" name="Rectangle 3666">
            <a:extLst>
              <a:ext uri="{FF2B5EF4-FFF2-40B4-BE49-F238E27FC236}">
                <a16:creationId xmlns:a16="http://schemas.microsoft.com/office/drawing/2014/main" id="{29BE3503-BA66-4F73-AA7E-DBB5AF6FC6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122238"/>
            <a:ext cx="90488" cy="2444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44435" tIns="22217" rIns="44435" bIns="22217"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v"/>
              <a:defRPr kumimoji="1" sz="71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6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53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zh-TW" altLang="en-US" sz="1300">
              <a:ea typeface="標楷體" pitchFamily="65" charset="-128"/>
            </a:endParaRPr>
          </a:p>
        </p:txBody>
      </p:sp>
      <p:sp>
        <p:nvSpPr>
          <p:cNvPr id="2080" name="Rectangle 3669">
            <a:extLst>
              <a:ext uri="{FF2B5EF4-FFF2-40B4-BE49-F238E27FC236}">
                <a16:creationId xmlns:a16="http://schemas.microsoft.com/office/drawing/2014/main" id="{3ECDA1E3-7B96-489F-8C68-487AF06828E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122238"/>
            <a:ext cx="90488" cy="2444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44435" tIns="22217" rIns="44435" bIns="22217"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v"/>
              <a:defRPr kumimoji="1" sz="71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6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53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zh-TW" altLang="en-US" sz="1300">
              <a:ea typeface="標楷體" pitchFamily="65" charset="-128"/>
            </a:endParaRPr>
          </a:p>
        </p:txBody>
      </p:sp>
      <p:sp>
        <p:nvSpPr>
          <p:cNvPr id="2081" name="Rectangle 3671">
            <a:extLst>
              <a:ext uri="{FF2B5EF4-FFF2-40B4-BE49-F238E27FC236}">
                <a16:creationId xmlns:a16="http://schemas.microsoft.com/office/drawing/2014/main" id="{006EC45D-373F-4B25-BF20-9F08B508C53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122238"/>
            <a:ext cx="90488" cy="2444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44435" tIns="22217" rIns="44435" bIns="22217"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v"/>
              <a:defRPr kumimoji="1" sz="71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6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53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zh-TW" altLang="en-US" sz="1300">
              <a:ea typeface="標楷體" pitchFamily="65" charset="-128"/>
            </a:endParaRPr>
          </a:p>
        </p:txBody>
      </p:sp>
      <p:sp>
        <p:nvSpPr>
          <p:cNvPr id="2082" name="Rectangle 3673">
            <a:extLst>
              <a:ext uri="{FF2B5EF4-FFF2-40B4-BE49-F238E27FC236}">
                <a16:creationId xmlns:a16="http://schemas.microsoft.com/office/drawing/2014/main" id="{B0E1B210-6E33-425C-A0AF-57CF062B910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122238"/>
            <a:ext cx="90488" cy="2444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44435" tIns="22217" rIns="44435" bIns="22217"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v"/>
              <a:defRPr kumimoji="1" sz="71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6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53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zh-TW" altLang="en-US" sz="1300">
              <a:ea typeface="標楷體" pitchFamily="65" charset="-128"/>
            </a:endParaRPr>
          </a:p>
        </p:txBody>
      </p:sp>
      <p:sp>
        <p:nvSpPr>
          <p:cNvPr id="2083" name="Rectangle 3675">
            <a:extLst>
              <a:ext uri="{FF2B5EF4-FFF2-40B4-BE49-F238E27FC236}">
                <a16:creationId xmlns:a16="http://schemas.microsoft.com/office/drawing/2014/main" id="{8622CF4E-CABD-48B9-935F-E1102F5429C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122238"/>
            <a:ext cx="90488" cy="2444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44435" tIns="22217" rIns="44435" bIns="22217"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v"/>
              <a:defRPr kumimoji="1" sz="71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6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53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zh-TW" altLang="en-US" sz="1300">
              <a:ea typeface="標楷體" pitchFamily="65" charset="-128"/>
            </a:endParaRPr>
          </a:p>
        </p:txBody>
      </p:sp>
      <p:sp>
        <p:nvSpPr>
          <p:cNvPr id="2084" name="Rectangle 3677">
            <a:extLst>
              <a:ext uri="{FF2B5EF4-FFF2-40B4-BE49-F238E27FC236}">
                <a16:creationId xmlns:a16="http://schemas.microsoft.com/office/drawing/2014/main" id="{1743BE34-5E3B-45D5-8999-F34A43CD701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122238"/>
            <a:ext cx="90488" cy="2444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44435" tIns="22217" rIns="44435" bIns="22217"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v"/>
              <a:defRPr kumimoji="1" sz="71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6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53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zh-TW" altLang="en-US" sz="1300">
              <a:ea typeface="標楷體" pitchFamily="65" charset="-128"/>
            </a:endParaRPr>
          </a:p>
        </p:txBody>
      </p:sp>
      <p:sp>
        <p:nvSpPr>
          <p:cNvPr id="2085" name="Rectangle 3681">
            <a:extLst>
              <a:ext uri="{FF2B5EF4-FFF2-40B4-BE49-F238E27FC236}">
                <a16:creationId xmlns:a16="http://schemas.microsoft.com/office/drawing/2014/main" id="{BC2DAEB6-77D7-44BD-AF06-9BB7A60DEED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122238"/>
            <a:ext cx="90488" cy="2444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44435" tIns="22217" rIns="44435" bIns="22217"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v"/>
              <a:defRPr kumimoji="1" sz="71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6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53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zh-TW" altLang="en-US" sz="1300">
              <a:ea typeface="標楷體" pitchFamily="65" charset="-128"/>
            </a:endParaRPr>
          </a:p>
        </p:txBody>
      </p:sp>
      <p:sp>
        <p:nvSpPr>
          <p:cNvPr id="2086" name="Rectangle 3695">
            <a:extLst>
              <a:ext uri="{FF2B5EF4-FFF2-40B4-BE49-F238E27FC236}">
                <a16:creationId xmlns:a16="http://schemas.microsoft.com/office/drawing/2014/main" id="{CB2ED9E8-9E51-44AE-AF16-9C1CF20A9FF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1750"/>
            <a:ext cx="90488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44435" tIns="22217" rIns="44435" bIns="22217"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v"/>
              <a:defRPr kumimoji="1" sz="71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6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53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zh-TW" altLang="en-US" sz="1300">
              <a:ea typeface="標楷體" pitchFamily="65" charset="-128"/>
            </a:endParaRPr>
          </a:p>
        </p:txBody>
      </p:sp>
      <p:sp>
        <p:nvSpPr>
          <p:cNvPr id="2087" name="Rectangle 3697">
            <a:extLst>
              <a:ext uri="{FF2B5EF4-FFF2-40B4-BE49-F238E27FC236}">
                <a16:creationId xmlns:a16="http://schemas.microsoft.com/office/drawing/2014/main" id="{B3E54358-4B3A-472B-B105-639A96181FC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7950" y="185738"/>
            <a:ext cx="90488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44435" tIns="22217" rIns="44435" bIns="22217"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v"/>
              <a:defRPr kumimoji="1" sz="71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6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53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zh-TW" altLang="en-US" sz="1300">
              <a:ea typeface="標楷體" pitchFamily="65" charset="-128"/>
            </a:endParaRPr>
          </a:p>
        </p:txBody>
      </p:sp>
      <p:sp>
        <p:nvSpPr>
          <p:cNvPr id="2088" name="Rectangle 193">
            <a:extLst>
              <a:ext uri="{FF2B5EF4-FFF2-40B4-BE49-F238E27FC236}">
                <a16:creationId xmlns:a16="http://schemas.microsoft.com/office/drawing/2014/main" id="{482694FC-6D28-44A4-8388-27CB614D38A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122238"/>
            <a:ext cx="90488" cy="2444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44435" tIns="22217" rIns="44435" bIns="22217"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v"/>
              <a:defRPr kumimoji="1" sz="71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6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53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zh-TW" altLang="en-US" sz="1300">
              <a:ea typeface="標楷體" pitchFamily="65" charset="-128"/>
            </a:endParaRPr>
          </a:p>
        </p:txBody>
      </p:sp>
      <p:sp>
        <p:nvSpPr>
          <p:cNvPr id="2089" name="Rectangle 195">
            <a:extLst>
              <a:ext uri="{FF2B5EF4-FFF2-40B4-BE49-F238E27FC236}">
                <a16:creationId xmlns:a16="http://schemas.microsoft.com/office/drawing/2014/main" id="{ADC77920-EB7B-4375-8B93-CCB9F76B65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122238"/>
            <a:ext cx="90488" cy="2444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44435" tIns="22217" rIns="44435" bIns="22217"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v"/>
              <a:defRPr kumimoji="1" sz="71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6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53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zh-TW" altLang="en-US" sz="1300">
              <a:ea typeface="標楷體" pitchFamily="65" charset="-128"/>
            </a:endParaRPr>
          </a:p>
        </p:txBody>
      </p:sp>
      <p:sp>
        <p:nvSpPr>
          <p:cNvPr id="2090" name="Rectangle 197">
            <a:extLst>
              <a:ext uri="{FF2B5EF4-FFF2-40B4-BE49-F238E27FC236}">
                <a16:creationId xmlns:a16="http://schemas.microsoft.com/office/drawing/2014/main" id="{586EA2A9-CF5F-46FC-9566-3D59D73F619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122238"/>
            <a:ext cx="90488" cy="2444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44435" tIns="22217" rIns="44435" bIns="22217"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v"/>
              <a:defRPr kumimoji="1" sz="71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6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53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zh-TW" altLang="en-US" sz="1300">
              <a:ea typeface="標楷體" pitchFamily="65" charset="-128"/>
            </a:endParaRPr>
          </a:p>
        </p:txBody>
      </p:sp>
      <p:sp>
        <p:nvSpPr>
          <p:cNvPr id="2091" name="Rectangle 199">
            <a:extLst>
              <a:ext uri="{FF2B5EF4-FFF2-40B4-BE49-F238E27FC236}">
                <a16:creationId xmlns:a16="http://schemas.microsoft.com/office/drawing/2014/main" id="{C0C9AF7F-7B5B-443E-8D4C-58EDDCAF7B6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122238"/>
            <a:ext cx="90488" cy="2444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44435" tIns="22217" rIns="44435" bIns="22217"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v"/>
              <a:defRPr kumimoji="1" sz="71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6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53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zh-TW" altLang="en-US" sz="1300">
              <a:ea typeface="標楷體" pitchFamily="65" charset="-128"/>
            </a:endParaRPr>
          </a:p>
        </p:txBody>
      </p:sp>
      <p:sp>
        <p:nvSpPr>
          <p:cNvPr id="2092" name="Rectangle 201">
            <a:extLst>
              <a:ext uri="{FF2B5EF4-FFF2-40B4-BE49-F238E27FC236}">
                <a16:creationId xmlns:a16="http://schemas.microsoft.com/office/drawing/2014/main" id="{451198D8-1D79-4BF2-BA55-49025759479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122238"/>
            <a:ext cx="90488" cy="2444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44435" tIns="22217" rIns="44435" bIns="22217"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v"/>
              <a:defRPr kumimoji="1" sz="71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6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53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zh-TW" altLang="en-US" sz="1300">
              <a:ea typeface="標楷體" pitchFamily="65" charset="-128"/>
            </a:endParaRPr>
          </a:p>
        </p:txBody>
      </p:sp>
      <p:sp>
        <p:nvSpPr>
          <p:cNvPr id="2093" name="Rectangle 205">
            <a:extLst>
              <a:ext uri="{FF2B5EF4-FFF2-40B4-BE49-F238E27FC236}">
                <a16:creationId xmlns:a16="http://schemas.microsoft.com/office/drawing/2014/main" id="{455ED8A1-1466-4043-A497-8B787427EF2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122238"/>
            <a:ext cx="90488" cy="2444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44435" tIns="22217" rIns="44435" bIns="22217"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v"/>
              <a:defRPr kumimoji="1" sz="71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6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53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zh-TW" altLang="en-US" sz="1300">
              <a:ea typeface="標楷體" pitchFamily="65" charset="-128"/>
            </a:endParaRPr>
          </a:p>
        </p:txBody>
      </p:sp>
      <p:sp>
        <p:nvSpPr>
          <p:cNvPr id="2094" name="Rectangle 207">
            <a:extLst>
              <a:ext uri="{FF2B5EF4-FFF2-40B4-BE49-F238E27FC236}">
                <a16:creationId xmlns:a16="http://schemas.microsoft.com/office/drawing/2014/main" id="{5FC99660-B192-4C80-BDE5-68E489BDF5A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122238"/>
            <a:ext cx="90488" cy="2444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44435" tIns="22217" rIns="44435" bIns="22217"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v"/>
              <a:defRPr kumimoji="1" sz="71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6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53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zh-TW" altLang="en-US" sz="1300">
              <a:ea typeface="標楷體" pitchFamily="65" charset="-128"/>
            </a:endParaRPr>
          </a:p>
        </p:txBody>
      </p:sp>
      <p:sp>
        <p:nvSpPr>
          <p:cNvPr id="2095" name="Rectangle 203">
            <a:extLst>
              <a:ext uri="{FF2B5EF4-FFF2-40B4-BE49-F238E27FC236}">
                <a16:creationId xmlns:a16="http://schemas.microsoft.com/office/drawing/2014/main" id="{620A000C-6E1A-4069-98A3-D2D50DF262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-144463" y="-144463"/>
            <a:ext cx="234951" cy="246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44435" tIns="22217" rIns="44435" bIns="22217"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v"/>
              <a:defRPr kumimoji="1" sz="71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6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53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zh-TW" altLang="en-US" sz="1300">
              <a:ea typeface="標楷體" pitchFamily="65" charset="-128"/>
            </a:endParaRPr>
          </a:p>
        </p:txBody>
      </p:sp>
      <p:sp>
        <p:nvSpPr>
          <p:cNvPr id="2096" name="Rectangle 205">
            <a:extLst>
              <a:ext uri="{FF2B5EF4-FFF2-40B4-BE49-F238E27FC236}">
                <a16:creationId xmlns:a16="http://schemas.microsoft.com/office/drawing/2014/main" id="{FCABF9A4-0284-4B18-A650-C062D57508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215900"/>
            <a:ext cx="90488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44435" tIns="22217" rIns="44435" bIns="22217"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v"/>
              <a:defRPr kumimoji="1" sz="71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6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53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zh-TW" altLang="en-US" sz="1300">
              <a:ea typeface="標楷體" pitchFamily="65" charset="-128"/>
            </a:endParaRPr>
          </a:p>
        </p:txBody>
      </p:sp>
      <p:sp>
        <p:nvSpPr>
          <p:cNvPr id="259" name="Text Box 1906">
            <a:extLst>
              <a:ext uri="{FF2B5EF4-FFF2-40B4-BE49-F238E27FC236}">
                <a16:creationId xmlns:a16="http://schemas.microsoft.com/office/drawing/2014/main" id="{7BBF0F62-7A7D-4C95-8010-3B0FACA3D8D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90763" y="3528592"/>
            <a:ext cx="6389687" cy="4320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46831" tIns="23415" rIns="46831" bIns="23415">
            <a:spAutoFit/>
          </a:bodyPr>
          <a:lstStyle>
            <a:lvl1pPr defTabSz="963613" eaLnBrk="0" hangingPunct="0">
              <a:spcBef>
                <a:spcPct val="20000"/>
              </a:spcBef>
              <a:buClr>
                <a:schemeClr val="tx2"/>
              </a:buClr>
              <a:buSzPct val="65000"/>
              <a:buFont typeface="Wingdings" pitchFamily="2" charset="2"/>
              <a:buChar char="v"/>
              <a:defRPr kumimoji="1" sz="146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 defTabSz="963613" eaLnBrk="0" hangingPunct="0">
              <a:spcBef>
                <a:spcPct val="20000"/>
              </a:spcBef>
              <a:buChar char="–"/>
              <a:defRPr kumimoji="1" sz="128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 defTabSz="963613" eaLnBrk="0" hangingPunct="0">
              <a:spcBef>
                <a:spcPct val="20000"/>
              </a:spcBef>
              <a:buChar char="•"/>
              <a:defRPr kumimoji="1" sz="110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 defTabSz="963613" eaLnBrk="0" hangingPunct="0">
              <a:spcBef>
                <a:spcPct val="20000"/>
              </a:spcBef>
              <a:buChar char="–"/>
              <a:defRPr kumimoji="1" sz="91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 defTabSz="963613" eaLnBrk="0" hangingPunct="0">
              <a:spcBef>
                <a:spcPct val="20000"/>
              </a:spcBef>
              <a:buSzPct val="65000"/>
              <a:buChar char="•"/>
              <a:defRPr kumimoji="1" sz="91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defTabSz="963613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91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defTabSz="963613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91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defTabSz="963613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91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defTabSz="963613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91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 typeface="Arial" charset="0"/>
              <a:buNone/>
              <a:defRPr/>
            </a:pPr>
            <a:r>
              <a:rPr lang="en-US" altLang="zh-TW" sz="2500" b="1" dirty="0">
                <a:solidFill>
                  <a:srgbClr val="0D001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標楷體" pitchFamily="65" charset="-120"/>
                <a:cs typeface="Times New Roman" panose="02020603050405020304" pitchFamily="18" charset="0"/>
              </a:rPr>
              <a:t>  </a:t>
            </a:r>
            <a:r>
              <a:rPr lang="en-US" altLang="zh-TW" sz="2500" b="1" dirty="0">
                <a:solidFill>
                  <a:srgbClr val="0D001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標楷體" pitchFamily="65" charset="-120"/>
                <a:cs typeface="Times New Roman" panose="02020603050405020304" pitchFamily="18" charset="0"/>
                <a:sym typeface="Arial" charset="0"/>
              </a:rPr>
              <a:t>Authors and Affiliations</a:t>
            </a:r>
          </a:p>
        </p:txBody>
      </p:sp>
      <p:sp>
        <p:nvSpPr>
          <p:cNvPr id="262" name="書卷 (水平) 261">
            <a:extLst>
              <a:ext uri="{FF2B5EF4-FFF2-40B4-BE49-F238E27FC236}">
                <a16:creationId xmlns:a16="http://schemas.microsoft.com/office/drawing/2014/main" id="{93F66DC5-AEFD-42F3-9D23-1CDD50D08F06}"/>
              </a:ext>
            </a:extLst>
          </p:cNvPr>
          <p:cNvSpPr/>
          <p:nvPr/>
        </p:nvSpPr>
        <p:spPr bwMode="auto">
          <a:xfrm>
            <a:off x="8807450" y="648272"/>
            <a:ext cx="1489075" cy="581025"/>
          </a:xfrm>
          <a:prstGeom prst="horizontalScroll">
            <a:avLst/>
          </a:prstGeom>
          <a:solidFill>
            <a:srgbClr val="92D050"/>
          </a:solidFill>
          <a:ln w="9525" cap="flat" cmpd="sng" algn="ctr">
            <a:solidFill>
              <a:srgbClr val="92D05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wrap="none" lIns="44435" tIns="22217" rIns="44435" bIns="22217"/>
          <a:lstStyle/>
          <a:p>
            <a:pPr defTabSz="468267" eaLnBrk="1" hangingPunct="1">
              <a:defRPr/>
            </a:pPr>
            <a:r>
              <a:rPr lang="en-US" altLang="zh-TW" sz="2400" b="1" dirty="0">
                <a:solidFill>
                  <a:srgbClr val="F7F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標楷體" pitchFamily="65" charset="-120"/>
              </a:rPr>
              <a:t>Paper No.</a:t>
            </a:r>
            <a:endParaRPr lang="zh-TW" altLang="en-US" sz="2400" b="1" dirty="0">
              <a:solidFill>
                <a:srgbClr val="F7FC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標楷體" pitchFamily="65" charset="-120"/>
            </a:endParaRP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06E7CC75-4E12-402B-B58B-29944258B9D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2634" y="15191665"/>
            <a:ext cx="9951851" cy="3988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44435" tIns="22217" rIns="44435" bIns="22217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v"/>
              <a:defRPr kumimoji="1" sz="71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457200" indent="-633413">
              <a:spcBef>
                <a:spcPct val="20000"/>
              </a:spcBef>
              <a:buChar char="–"/>
              <a:defRPr kumimoji="1" sz="6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914400" indent="-506413">
              <a:spcBef>
                <a:spcPct val="20000"/>
              </a:spcBef>
              <a:buChar char="•"/>
              <a:defRPr kumimoji="1" sz="53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371600" indent="-506413">
              <a:spcBef>
                <a:spcPct val="20000"/>
              </a:spcBef>
              <a:buChar char="–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1828800" indent="-506413">
              <a:spcBef>
                <a:spcPct val="20000"/>
              </a:spcBef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indent="-506413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indent="-506413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indent="-506413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indent="-506413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>
              <a:buNone/>
            </a:pPr>
            <a:endParaRPr lang="en-US" altLang="zh-CN" sz="2300" dirty="0">
              <a:latin typeface="Palatino Linotype" pitchFamily="18" charset="0"/>
            </a:endParaRPr>
          </a:p>
        </p:txBody>
      </p:sp>
      <p:sp>
        <p:nvSpPr>
          <p:cNvPr id="60" name="TextBox 8">
            <a:extLst>
              <a:ext uri="{FF2B5EF4-FFF2-40B4-BE49-F238E27FC236}">
                <a16:creationId xmlns:a16="http://schemas.microsoft.com/office/drawing/2014/main" id="{A98B1E44-3B8A-49D9-8B3F-1E995FAC87B4}"/>
              </a:ext>
            </a:extLst>
          </p:cNvPr>
          <p:cNvSpPr txBox="1"/>
          <p:nvPr/>
        </p:nvSpPr>
        <p:spPr>
          <a:xfrm>
            <a:off x="504131" y="2851484"/>
            <a:ext cx="2014412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900" dirty="0">
                <a:latin typeface="+mj-lt"/>
              </a:rPr>
              <a:t>Affiliation’s Logo Goes here if any</a:t>
            </a:r>
            <a:endParaRPr lang="zh-CN" altLang="en-US" sz="1900" dirty="0">
              <a:latin typeface="+mj-lt"/>
            </a:endParaRPr>
          </a:p>
        </p:txBody>
      </p:sp>
      <p:sp>
        <p:nvSpPr>
          <p:cNvPr id="64" name="圆角矩形 7">
            <a:extLst>
              <a:ext uri="{FF2B5EF4-FFF2-40B4-BE49-F238E27FC236}">
                <a16:creationId xmlns:a16="http://schemas.microsoft.com/office/drawing/2014/main" id="{D9820F39-291F-4A29-B4AA-13FBE47FB624}"/>
              </a:ext>
            </a:extLst>
          </p:cNvPr>
          <p:cNvSpPr/>
          <p:nvPr/>
        </p:nvSpPr>
        <p:spPr>
          <a:xfrm>
            <a:off x="505943" y="2664496"/>
            <a:ext cx="2014412" cy="952442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7" name="TextBox 66"/>
          <p:cNvSpPr txBox="1"/>
          <p:nvPr/>
        </p:nvSpPr>
        <p:spPr>
          <a:xfrm>
            <a:off x="1203991" y="6142946"/>
            <a:ext cx="820891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altLang="zh-CN" sz="3000" dirty="0">
                <a:latin typeface="Palatino Linotype" pitchFamily="18" charset="0"/>
              </a:rPr>
              <a:t>Canvases </a:t>
            </a:r>
            <a:r>
              <a:rPr lang="en-US" altLang="zh-CN" sz="3000" dirty="0">
                <a:latin typeface="Palatino Linotype" pitchFamily="18" charset="0"/>
              </a:rPr>
              <a:t>Size: 160cm (height) ×60cm (width)</a:t>
            </a:r>
          </a:p>
        </p:txBody>
      </p:sp>
      <p:sp>
        <p:nvSpPr>
          <p:cNvPr id="68" name="TextBox 67"/>
          <p:cNvSpPr txBox="1"/>
          <p:nvPr/>
        </p:nvSpPr>
        <p:spPr>
          <a:xfrm>
            <a:off x="799194" y="8281120"/>
            <a:ext cx="9145811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altLang="zh-CN" sz="3000" b="1" dirty="0">
                <a:latin typeface="Palatino Linotype" pitchFamily="18" charset="0"/>
              </a:rPr>
              <a:t>Best Poster(s) </a:t>
            </a:r>
            <a:r>
              <a:rPr lang="en-US" altLang="zh-CN" sz="3000" dirty="0">
                <a:latin typeface="Palatino Linotype" pitchFamily="18" charset="0"/>
              </a:rPr>
              <a:t>will be selected based on the following criteria:</a:t>
            </a:r>
          </a:p>
          <a:p>
            <a:endParaRPr lang="en-US" altLang="zh-CN" sz="3000" dirty="0">
              <a:latin typeface="Palatino Linotype" pitchFamily="18" charset="0"/>
            </a:endParaRPr>
          </a:p>
          <a:p>
            <a:pPr marL="965673" indent="-965673" algn="just">
              <a:buFont typeface="Wingdings" pitchFamily="2" charset="2"/>
              <a:buChar char="ü"/>
            </a:pPr>
            <a:r>
              <a:rPr lang="en-US" altLang="zh-CN" sz="3000" dirty="0">
                <a:latin typeface="Palatino Linotype" pitchFamily="18" charset="0"/>
              </a:rPr>
              <a:t>Novelty, originality, and creativity of the work;</a:t>
            </a:r>
          </a:p>
          <a:p>
            <a:pPr marL="965673" indent="-965673" algn="just">
              <a:buFont typeface="Wingdings" pitchFamily="2" charset="2"/>
              <a:buChar char="ü"/>
            </a:pPr>
            <a:r>
              <a:rPr lang="en-US" altLang="zh-CN" sz="3000" dirty="0">
                <a:latin typeface="Palatino Linotype" pitchFamily="18" charset="0"/>
              </a:rPr>
              <a:t>Presentation of the work on the poster. Special emphasis will be the presence and explanation of the authors during their designated poster session;</a:t>
            </a:r>
          </a:p>
          <a:p>
            <a:pPr marL="965673" indent="-965673">
              <a:buFont typeface="Wingdings" pitchFamily="2" charset="2"/>
              <a:buChar char="ü"/>
            </a:pPr>
            <a:r>
              <a:rPr lang="en-US" altLang="zh-CN" sz="3000" dirty="0">
                <a:latin typeface="Palatino Linotype" pitchFamily="18" charset="0"/>
              </a:rPr>
              <a:t>Quality of the poster.</a:t>
            </a:r>
          </a:p>
        </p:txBody>
      </p:sp>
      <p:sp>
        <p:nvSpPr>
          <p:cNvPr id="70" name="文本框 15">
            <a:extLst>
              <a:ext uri="{FF2B5EF4-FFF2-40B4-BE49-F238E27FC236}">
                <a16:creationId xmlns:a16="http://schemas.microsoft.com/office/drawing/2014/main" id="{7E8615DA-4507-4F65-B750-59716D10F706}"/>
              </a:ext>
            </a:extLst>
          </p:cNvPr>
          <p:cNvSpPr txBox="1"/>
          <p:nvPr/>
        </p:nvSpPr>
        <p:spPr>
          <a:xfrm>
            <a:off x="882087" y="13609712"/>
            <a:ext cx="8980023" cy="89562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b="1" dirty="0">
                <a:latin typeface="Palatino Linotype" pitchFamily="18" charset="0"/>
              </a:rPr>
              <a:t>NOTE:</a:t>
            </a:r>
            <a:endParaRPr lang="en-US" altLang="zh-CN" sz="3200" dirty="0">
              <a:latin typeface="Palatino Linotype" pitchFamily="18" charset="0"/>
            </a:endParaRPr>
          </a:p>
          <a:p>
            <a:endParaRPr lang="en-US" altLang="zh-CN" sz="3200" dirty="0">
              <a:latin typeface="Palatino Linotype" pitchFamily="18" charset="0"/>
            </a:endParaRPr>
          </a:p>
          <a:p>
            <a:pPr algn="just"/>
            <a:r>
              <a:rPr lang="en-US" altLang="zh-CN" sz="3200" dirty="0">
                <a:latin typeface="Palatino Linotype" pitchFamily="18" charset="0"/>
              </a:rPr>
              <a:t>Please send your poster back to the conference committee via e-mail: </a:t>
            </a:r>
            <a:r>
              <a:rPr lang="en-GB" altLang="zh-CN" sz="3200" dirty="0">
                <a:latin typeface="Palatino Linotype" pitchFamily="18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info@aceerconf.org</a:t>
            </a:r>
            <a:r>
              <a:rPr lang="en-GB" altLang="zh-CN" sz="3200" dirty="0">
                <a:latin typeface="Palatino Linotype" pitchFamily="18" charset="0"/>
              </a:rPr>
              <a:t> </a:t>
            </a:r>
            <a:r>
              <a:rPr lang="en-US" altLang="zh-CN" sz="3200" dirty="0">
                <a:solidFill>
                  <a:schemeClr val="bg2"/>
                </a:solidFill>
                <a:latin typeface="Palatino Linotype" pitchFamily="18" charset="0"/>
              </a:rPr>
              <a:t>or</a:t>
            </a:r>
            <a:r>
              <a:rPr lang="en-US" altLang="zh-CN" sz="3200" dirty="0">
                <a:solidFill>
                  <a:srgbClr val="0070C0"/>
                </a:solidFill>
                <a:latin typeface="Palatino Linotype" pitchFamily="18" charset="0"/>
              </a:rPr>
              <a:t> </a:t>
            </a:r>
            <a:r>
              <a:rPr lang="en-US" altLang="zh-CN" sz="3200" dirty="0">
                <a:solidFill>
                  <a:srgbClr val="0070C0"/>
                </a:solidFill>
                <a:latin typeface="Palatino Linotype" pitchFamily="18" charset="0"/>
                <a:hlinkClick r:id="rId4"/>
              </a:rPr>
              <a:t>aceer@academicconf.com</a:t>
            </a:r>
            <a:r>
              <a:rPr lang="en-US" altLang="zh-CN" sz="3200" dirty="0">
                <a:solidFill>
                  <a:srgbClr val="0070C0"/>
                </a:solidFill>
                <a:latin typeface="Palatino Linotype" pitchFamily="18" charset="0"/>
              </a:rPr>
              <a:t> </a:t>
            </a:r>
            <a:r>
              <a:rPr lang="en-US" altLang="zh-CN" sz="3200" dirty="0">
                <a:latin typeface="Palatino Linotype" pitchFamily="18" charset="0"/>
              </a:rPr>
              <a:t>before</a:t>
            </a:r>
            <a:r>
              <a:rPr lang="en-US" altLang="zh-CN" sz="3200" dirty="0">
                <a:solidFill>
                  <a:schemeClr val="bg2"/>
                </a:solidFill>
                <a:latin typeface="Palatino Linotype" pitchFamily="18" charset="0"/>
              </a:rPr>
              <a:t> </a:t>
            </a:r>
            <a:r>
              <a:rPr lang="en-US" altLang="zh-CN" sz="3200" b="1" dirty="0">
                <a:solidFill>
                  <a:schemeClr val="bg2"/>
                </a:solidFill>
                <a:latin typeface="Palatino Linotype" pitchFamily="18" charset="0"/>
              </a:rPr>
              <a:t>June 15</a:t>
            </a:r>
            <a:r>
              <a:rPr lang="en-US" altLang="zh-CN" sz="3200" b="1" baseline="30000" dirty="0">
                <a:solidFill>
                  <a:schemeClr val="bg2"/>
                </a:solidFill>
                <a:latin typeface="Palatino Linotype" pitchFamily="18" charset="0"/>
              </a:rPr>
              <a:t>th</a:t>
            </a:r>
            <a:r>
              <a:rPr lang="en-US" altLang="zh-CN" sz="3200" b="1" dirty="0">
                <a:solidFill>
                  <a:schemeClr val="bg2"/>
                </a:solidFill>
                <a:latin typeface="Palatino Linotype" pitchFamily="18" charset="0"/>
              </a:rPr>
              <a:t>, 2026</a:t>
            </a:r>
            <a:r>
              <a:rPr lang="en-US" altLang="zh-CN" sz="3200" dirty="0">
                <a:latin typeface="Palatino Linotype" pitchFamily="18" charset="0"/>
              </a:rPr>
              <a:t>. If you fail to send the poster before June 15</a:t>
            </a:r>
            <a:r>
              <a:rPr lang="en-US" altLang="zh-CN" sz="3200" baseline="30000" dirty="0">
                <a:latin typeface="Palatino Linotype" pitchFamily="18" charset="0"/>
              </a:rPr>
              <a:t>th</a:t>
            </a:r>
            <a:r>
              <a:rPr lang="en-US" altLang="zh-CN" sz="3200" dirty="0">
                <a:latin typeface="Palatino Linotype" pitchFamily="18" charset="0"/>
              </a:rPr>
              <a:t>, please kindly print your poster and bring it to the conference site. </a:t>
            </a:r>
          </a:p>
          <a:p>
            <a:endParaRPr lang="en-US" altLang="zh-CN" sz="3200" dirty="0">
              <a:latin typeface="Palatino Linotype" pitchFamily="18" charset="0"/>
            </a:endParaRPr>
          </a:p>
          <a:p>
            <a:pPr algn="just"/>
            <a:r>
              <a:rPr lang="en-US" altLang="zh-CN" sz="3200" dirty="0">
                <a:latin typeface="Palatino Linotype" pitchFamily="18" charset="0"/>
              </a:rPr>
              <a:t>Please ensure your paper ID (ACEER</a:t>
            </a:r>
            <a:r>
              <a:rPr lang="zh-CN" altLang="en-US" sz="3200" dirty="0">
                <a:latin typeface="Palatino Linotype" pitchFamily="18" charset="0"/>
              </a:rPr>
              <a:t>****</a:t>
            </a:r>
            <a:r>
              <a:rPr lang="en-US" altLang="zh-CN" sz="3200" dirty="0">
                <a:latin typeface="Palatino Linotype" pitchFamily="18" charset="0"/>
              </a:rPr>
              <a:t>) is shown correctly on the top of the poster. </a:t>
            </a:r>
          </a:p>
          <a:p>
            <a:endParaRPr lang="en-US" altLang="zh-CN" sz="3200" dirty="0">
              <a:latin typeface="Palatino Linotype" pitchFamily="18" charset="0"/>
            </a:endParaRPr>
          </a:p>
          <a:p>
            <a:pPr algn="just"/>
            <a:r>
              <a:rPr lang="en-US" altLang="zh-CN" sz="3200" dirty="0">
                <a:latin typeface="Palatino Linotype" pitchFamily="18" charset="0"/>
              </a:rPr>
              <a:t>Presenter is required to stand by his/her poster and communicates with the other participants who are interested in the poster. </a:t>
            </a:r>
          </a:p>
          <a:p>
            <a:endParaRPr lang="en-US" altLang="zh-CN" sz="3200" dirty="0">
              <a:latin typeface="Palatino Linotype" pitchFamily="18" charset="0"/>
            </a:endParaRPr>
          </a:p>
          <a:p>
            <a:pPr algn="just"/>
            <a:r>
              <a:rPr lang="en-US" altLang="zh-CN" sz="3200" dirty="0">
                <a:latin typeface="Palatino Linotype" pitchFamily="18" charset="0"/>
              </a:rPr>
              <a:t>Poster presenters are responsible for removing their posters after presentation time.</a:t>
            </a:r>
          </a:p>
        </p:txBody>
      </p:sp>
      <p:sp>
        <p:nvSpPr>
          <p:cNvPr id="4" name="TextBox 4">
            <a:extLst>
              <a:ext uri="{FF2B5EF4-FFF2-40B4-BE49-F238E27FC236}">
                <a16:creationId xmlns:a16="http://schemas.microsoft.com/office/drawing/2014/main" id="{780AEC6B-9101-B14B-E644-C085B0758E62}"/>
              </a:ext>
            </a:extLst>
          </p:cNvPr>
          <p:cNvSpPr txBox="1"/>
          <p:nvPr/>
        </p:nvSpPr>
        <p:spPr>
          <a:xfrm>
            <a:off x="2655969" y="717424"/>
            <a:ext cx="2836749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600" b="1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標楷體" pitchFamily="65" charset="-120"/>
                <a:cs typeface="Times New Roman" panose="02020603050405020304" pitchFamily="18" charset="0"/>
                <a:sym typeface="Arial" charset="0"/>
              </a:rPr>
              <a:t>ACEER 2026</a:t>
            </a:r>
            <a:endParaRPr lang="en-US" altLang="zh-TW" sz="3600" b="1" dirty="0">
              <a:solidFill>
                <a:srgbClr val="92D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標楷體" pitchFamily="65" charset="-120"/>
              <a:cs typeface="Times New Roman" panose="02020603050405020304" pitchFamily="18" charset="0"/>
              <a:sym typeface="Arial" charset="0"/>
            </a:endParaRPr>
          </a:p>
          <a:p>
            <a:r>
              <a:rPr lang="en-US" altLang="zh-CN" sz="2400" b="1" dirty="0">
                <a:solidFill>
                  <a:srgbClr val="92D050"/>
                </a:solidFill>
              </a:rPr>
              <a:t>July 7-10, 2026</a:t>
            </a:r>
          </a:p>
          <a:p>
            <a:r>
              <a:rPr lang="en-US" altLang="zh-CN" sz="2400" b="1" dirty="0">
                <a:solidFill>
                  <a:srgbClr val="92D050"/>
                </a:solidFill>
              </a:rPr>
              <a:t>Macao</a:t>
            </a:r>
            <a:r>
              <a:rPr lang="en-GB" altLang="zh-CN" sz="2400" b="1" dirty="0">
                <a:solidFill>
                  <a:srgbClr val="92D050"/>
                </a:solidFill>
              </a:rPr>
              <a:t>, China</a:t>
            </a:r>
          </a:p>
        </p:txBody>
      </p:sp>
      <p:pic>
        <p:nvPicPr>
          <p:cNvPr id="1026" name="Picture 2" descr="aceer">
            <a:extLst>
              <a:ext uri="{FF2B5EF4-FFF2-40B4-BE49-F238E27FC236}">
                <a16:creationId xmlns:a16="http://schemas.microsoft.com/office/drawing/2014/main" id="{C3410D04-FC6D-AAE3-AB1D-0C4123A029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131" y="360240"/>
            <a:ext cx="2035950" cy="2035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>
    <p:randomBar dir="vert"/>
  </p:transition>
</p:sld>
</file>

<file path=ppt/theme/theme1.xml><?xml version="1.0" encoding="utf-8"?>
<a:theme xmlns:a="http://schemas.openxmlformats.org/drawingml/2006/main" name="Sakura">
  <a:themeElements>
    <a:clrScheme name="Sakura 1">
      <a:dk1>
        <a:srgbClr val="463634"/>
      </a:dk1>
      <a:lt1>
        <a:srgbClr val="AA947E"/>
      </a:lt1>
      <a:dk2>
        <a:srgbClr val="795241"/>
      </a:dk2>
      <a:lt2>
        <a:srgbClr val="000000"/>
      </a:lt2>
      <a:accent1>
        <a:srgbClr val="F9DBD3"/>
      </a:accent1>
      <a:accent2>
        <a:srgbClr val="DACA9C"/>
      </a:accent2>
      <a:accent3>
        <a:srgbClr val="D2C8C0"/>
      </a:accent3>
      <a:accent4>
        <a:srgbClr val="3A2D2B"/>
      </a:accent4>
      <a:accent5>
        <a:srgbClr val="FBEAE6"/>
      </a:accent5>
      <a:accent6>
        <a:srgbClr val="C5B78D"/>
      </a:accent6>
      <a:hlink>
        <a:srgbClr val="393A18"/>
      </a:hlink>
      <a:folHlink>
        <a:srgbClr val="560000"/>
      </a:folHlink>
    </a:clrScheme>
    <a:fontScheme name="Sakura">
      <a:majorFont>
        <a:latin typeface="Times New Roman"/>
        <a:ea typeface="新細明體"/>
        <a:cs typeface=""/>
      </a:majorFont>
      <a:minorFont>
        <a:latin typeface="Times New Roman"/>
        <a:ea typeface="新細明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6361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altLang="en-US" sz="2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  <a:ea typeface="標楷體" pitchFamily="65" charset="-12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6361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altLang="en-US" sz="2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  <a:ea typeface="標楷體" pitchFamily="65" charset="-120"/>
          </a:defRPr>
        </a:defPPr>
      </a:lstStyle>
    </a:lnDef>
  </a:objectDefaults>
  <a:extraClrSchemeLst>
    <a:extraClrScheme>
      <a:clrScheme name="Sakura 1">
        <a:dk1>
          <a:srgbClr val="463634"/>
        </a:dk1>
        <a:lt1>
          <a:srgbClr val="AA947E"/>
        </a:lt1>
        <a:dk2>
          <a:srgbClr val="795241"/>
        </a:dk2>
        <a:lt2>
          <a:srgbClr val="000000"/>
        </a:lt2>
        <a:accent1>
          <a:srgbClr val="F9DBD3"/>
        </a:accent1>
        <a:accent2>
          <a:srgbClr val="DACA9C"/>
        </a:accent2>
        <a:accent3>
          <a:srgbClr val="D2C8C0"/>
        </a:accent3>
        <a:accent4>
          <a:srgbClr val="3A2D2B"/>
        </a:accent4>
        <a:accent5>
          <a:srgbClr val="FBEAE6"/>
        </a:accent5>
        <a:accent6>
          <a:srgbClr val="C5B78D"/>
        </a:accent6>
        <a:hlink>
          <a:srgbClr val="393A18"/>
        </a:hlink>
        <a:folHlink>
          <a:srgbClr val="5600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akura 2">
        <a:dk1>
          <a:srgbClr val="463634"/>
        </a:dk1>
        <a:lt1>
          <a:srgbClr val="FFFFCC"/>
        </a:lt1>
        <a:dk2>
          <a:srgbClr val="795241"/>
        </a:dk2>
        <a:lt2>
          <a:srgbClr val="000000"/>
        </a:lt2>
        <a:accent1>
          <a:srgbClr val="F9DBD3"/>
        </a:accent1>
        <a:accent2>
          <a:srgbClr val="DACA9C"/>
        </a:accent2>
        <a:accent3>
          <a:srgbClr val="FFFFE2"/>
        </a:accent3>
        <a:accent4>
          <a:srgbClr val="3A2D2B"/>
        </a:accent4>
        <a:accent5>
          <a:srgbClr val="FBEAE6"/>
        </a:accent5>
        <a:accent6>
          <a:srgbClr val="C5B78D"/>
        </a:accent6>
        <a:hlink>
          <a:srgbClr val="393A18"/>
        </a:hlink>
        <a:folHlink>
          <a:srgbClr val="5600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akura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96969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佈景主題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佈景主題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C:\Program Files\Microsoft Office\Templates\Presentation Designs\Sakura.pot</Template>
  <TotalTime>7206</TotalTime>
  <Words>202</Words>
  <Application>Microsoft Office PowerPoint</Application>
  <PresentationFormat>自定义</PresentationFormat>
  <Paragraphs>25</Paragraphs>
  <Slides>1</Slides>
  <Notes>1</Notes>
  <HiddenSlides>0</HiddenSlides>
  <MMClips>0</MMClips>
  <ScaleCrop>false</ScaleCrop>
  <HeadingPairs>
    <vt:vector size="6" baseType="variant">
      <vt:variant>
        <vt:lpstr>已用的字体</vt:lpstr>
      </vt:variant>
      <vt:variant>
        <vt:i4>5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7" baseType="lpstr">
      <vt:lpstr>標楷體</vt:lpstr>
      <vt:lpstr>Arial</vt:lpstr>
      <vt:lpstr>Palatino Linotype</vt:lpstr>
      <vt:lpstr>Times New Roman</vt:lpstr>
      <vt:lpstr>Wingdings</vt:lpstr>
      <vt:lpstr>Sakura</vt:lpstr>
      <vt:lpstr>Title Goes Here</vt:lpstr>
    </vt:vector>
  </TitlesOfParts>
  <Company>NCHU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5555555555555555</dc:title>
  <dc:creator>KOMAZU</dc:creator>
  <cp:lastModifiedBy>user</cp:lastModifiedBy>
  <cp:revision>845</cp:revision>
  <cp:lastPrinted>2002-03-27T11:30:05Z</cp:lastPrinted>
  <dcterms:created xsi:type="dcterms:W3CDTF">2001-11-06T12:26:33Z</dcterms:created>
  <dcterms:modified xsi:type="dcterms:W3CDTF">2025-10-15T04:22:27Z</dcterms:modified>
</cp:coreProperties>
</file>